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4"/>
  </p:sldMasterIdLst>
  <p:notesMasterIdLst>
    <p:notesMasterId r:id="rId15"/>
  </p:notesMasterIdLst>
  <p:handoutMasterIdLst>
    <p:handoutMasterId r:id="rId16"/>
  </p:handoutMasterIdLst>
  <p:sldIdLst>
    <p:sldId id="256" r:id="rId5"/>
    <p:sldId id="260" r:id="rId6"/>
    <p:sldId id="262" r:id="rId7"/>
    <p:sldId id="263" r:id="rId8"/>
    <p:sldId id="264" r:id="rId9"/>
    <p:sldId id="265" r:id="rId10"/>
    <p:sldId id="266" r:id="rId11"/>
    <p:sldId id="267" r:id="rId12"/>
    <p:sldId id="268" r:id="rId13"/>
    <p:sldId id="269" r:id="rId14"/>
  </p:sldIdLst>
  <p:sldSz cx="12192000" cy="6858000"/>
  <p:notesSz cx="6858000" cy="9144000"/>
  <p:defaultTextStyle>
    <a:defPPr rtl="0">
      <a:defRPr lang="id-id"/>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Penulis"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709" autoAdjust="0"/>
  </p:normalViewPr>
  <p:slideViewPr>
    <p:cSldViewPr snapToGrid="0">
      <p:cViewPr varScale="1">
        <p:scale>
          <a:sx n="72" d="100"/>
          <a:sy n="72" d="100"/>
        </p:scale>
        <p:origin x="660" y="78"/>
      </p:cViewPr>
      <p:guideLst/>
    </p:cSldViewPr>
  </p:slideViewPr>
  <p:notesTextViewPr>
    <p:cViewPr>
      <p:scale>
        <a:sx n="1" d="1"/>
        <a:sy n="1" d="1"/>
      </p:scale>
      <p:origin x="0" y="0"/>
    </p:cViewPr>
  </p:notesTextViewPr>
  <p:notesViewPr>
    <p:cSldViewPr snapToGrid="0">
      <p:cViewPr varScale="1">
        <p:scale>
          <a:sx n="96" d="100"/>
          <a:sy n="96" d="100"/>
        </p:scale>
        <p:origin x="289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ampungan Header 1">
            <a:extLst>
              <a:ext uri="{FF2B5EF4-FFF2-40B4-BE49-F238E27FC236}">
                <a16:creationId xmlns:a16="http://schemas.microsoft.com/office/drawing/2014/main" id="{7C290E50-D3EA-4329-AA5F-AF5A5C575D8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d-ID"/>
          </a:p>
        </p:txBody>
      </p:sp>
      <p:sp>
        <p:nvSpPr>
          <p:cNvPr id="3" name="Tampungan Tanggal 2">
            <a:extLst>
              <a:ext uri="{FF2B5EF4-FFF2-40B4-BE49-F238E27FC236}">
                <a16:creationId xmlns:a16="http://schemas.microsoft.com/office/drawing/2014/main" id="{E6112D18-5CEB-46F3-924F-E35464AAA36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32000D6-2471-41AD-863A-64E6B1D479DE}" type="datetime1">
              <a:rPr lang="id-ID" smtClean="0"/>
              <a:t>17/06/2023</a:t>
            </a:fld>
            <a:endParaRPr lang="id-ID"/>
          </a:p>
        </p:txBody>
      </p:sp>
      <p:sp>
        <p:nvSpPr>
          <p:cNvPr id="4" name="Tampungan Kaki 3">
            <a:extLst>
              <a:ext uri="{FF2B5EF4-FFF2-40B4-BE49-F238E27FC236}">
                <a16:creationId xmlns:a16="http://schemas.microsoft.com/office/drawing/2014/main" id="{EB8FC0ED-2712-4B69-9F16-123F02DBF54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d-ID"/>
          </a:p>
        </p:txBody>
      </p:sp>
      <p:sp>
        <p:nvSpPr>
          <p:cNvPr id="5" name="Tampungan Nomor Slide 4">
            <a:extLst>
              <a:ext uri="{FF2B5EF4-FFF2-40B4-BE49-F238E27FC236}">
                <a16:creationId xmlns:a16="http://schemas.microsoft.com/office/drawing/2014/main" id="{32CBD00C-2269-4424-828A-8D893B5226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70B3793-D85E-4082-925C-FAA1A2B27276}" type="slidenum">
              <a:rPr lang="id-ID" smtClean="0"/>
              <a:t>‹#›</a:t>
            </a:fld>
            <a:endParaRPr lang="id-ID"/>
          </a:p>
        </p:txBody>
      </p:sp>
    </p:spTree>
    <p:extLst>
      <p:ext uri="{BB962C8B-B14F-4D97-AF65-F5344CB8AC3E}">
        <p14:creationId xmlns:p14="http://schemas.microsoft.com/office/powerpoint/2010/main" val="2233863950"/>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jpeg>
</file>

<file path=ppt/media/image10.jpg>
</file>

<file path=ppt/media/image11.png>
</file>

<file path=ppt/media/image2.png>
</file>

<file path=ppt/media/image3.png>
</file>

<file path=ppt/media/image4.jp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ampungan Hea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d-ID" noProof="0"/>
          </a:p>
        </p:txBody>
      </p:sp>
      <p:sp>
        <p:nvSpPr>
          <p:cNvPr id="3" name="Tampungan Tanggal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45081C-EF7A-47A0-A825-CCF7162E923F}" type="datetime1">
              <a:rPr lang="id-ID" smtClean="0"/>
              <a:pPr/>
              <a:t>17/06/2023</a:t>
            </a:fld>
            <a:endParaRPr lang="id-ID" dirty="0"/>
          </a:p>
        </p:txBody>
      </p:sp>
      <p:sp>
        <p:nvSpPr>
          <p:cNvPr id="4" name="Tampungan Gambar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d-ID" noProof="0"/>
          </a:p>
        </p:txBody>
      </p:sp>
      <p:sp>
        <p:nvSpPr>
          <p:cNvPr id="5" name="Tampungan Catatan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6" name="Tampungan Ka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d-ID" noProof="0"/>
          </a:p>
        </p:txBody>
      </p:sp>
      <p:sp>
        <p:nvSpPr>
          <p:cNvPr id="7" name="Tampungan Nomor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AB3E965-974B-498D-B360-83DD1F9DEB55}" type="slidenum">
              <a:rPr lang="id-ID" noProof="0" smtClean="0"/>
              <a:t>‹#›</a:t>
            </a:fld>
            <a:endParaRPr lang="id-ID" noProof="0"/>
          </a:p>
        </p:txBody>
      </p:sp>
    </p:spTree>
    <p:extLst>
      <p:ext uri="{BB962C8B-B14F-4D97-AF65-F5344CB8AC3E}">
        <p14:creationId xmlns:p14="http://schemas.microsoft.com/office/powerpoint/2010/main" val="238363679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rtlCol="0"/>
          <a:lstStyle/>
          <a:p>
            <a:pPr rtl="0"/>
            <a:endParaRPr lang="id-ID"/>
          </a:p>
        </p:txBody>
      </p:sp>
      <p:sp>
        <p:nvSpPr>
          <p:cNvPr id="4" name="Tampungan Nomor Slide 3"/>
          <p:cNvSpPr>
            <a:spLocks noGrp="1"/>
          </p:cNvSpPr>
          <p:nvPr>
            <p:ph type="sldNum" sz="quarter" idx="5"/>
          </p:nvPr>
        </p:nvSpPr>
        <p:spPr/>
        <p:txBody>
          <a:bodyPr rtlCol="0"/>
          <a:lstStyle/>
          <a:p>
            <a:pPr rtl="0"/>
            <a:fld id="{4AB3E965-974B-498D-B360-83DD1F9DEB55}" type="slidenum">
              <a:rPr lang="id-ID" smtClean="0"/>
              <a:t>1</a:t>
            </a:fld>
            <a:endParaRPr lang="id-ID"/>
          </a:p>
        </p:txBody>
      </p:sp>
    </p:spTree>
    <p:extLst>
      <p:ext uri="{BB962C8B-B14F-4D97-AF65-F5344CB8AC3E}">
        <p14:creationId xmlns:p14="http://schemas.microsoft.com/office/powerpoint/2010/main" val="22896522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rtlCol="0"/>
          <a:lstStyle/>
          <a:p>
            <a:pPr rtl="0"/>
            <a:endParaRPr lang="id-ID"/>
          </a:p>
        </p:txBody>
      </p:sp>
      <p:sp>
        <p:nvSpPr>
          <p:cNvPr id="4" name="Tampungan Nomor Slide 3"/>
          <p:cNvSpPr>
            <a:spLocks noGrp="1"/>
          </p:cNvSpPr>
          <p:nvPr>
            <p:ph type="sldNum" sz="quarter" idx="5"/>
          </p:nvPr>
        </p:nvSpPr>
        <p:spPr/>
        <p:txBody>
          <a:bodyPr rtlCol="0"/>
          <a:lstStyle/>
          <a:p>
            <a:pPr rtl="0"/>
            <a:fld id="{4AB3E965-974B-498D-B360-83DD1F9DEB55}" type="slidenum">
              <a:rPr lang="id-ID" smtClean="0"/>
              <a:t>10</a:t>
            </a:fld>
            <a:endParaRPr lang="id-ID"/>
          </a:p>
        </p:txBody>
      </p:sp>
    </p:spTree>
    <p:extLst>
      <p:ext uri="{BB962C8B-B14F-4D97-AF65-F5344CB8AC3E}">
        <p14:creationId xmlns:p14="http://schemas.microsoft.com/office/powerpoint/2010/main" val="34750176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rtlCol="0"/>
          <a:lstStyle/>
          <a:p>
            <a:pPr rtl="0"/>
            <a:endParaRPr lang="id-ID"/>
          </a:p>
        </p:txBody>
      </p:sp>
      <p:sp>
        <p:nvSpPr>
          <p:cNvPr id="4" name="Tampungan Nomor Slide 3"/>
          <p:cNvSpPr>
            <a:spLocks noGrp="1"/>
          </p:cNvSpPr>
          <p:nvPr>
            <p:ph type="sldNum" sz="quarter" idx="5"/>
          </p:nvPr>
        </p:nvSpPr>
        <p:spPr/>
        <p:txBody>
          <a:bodyPr rtlCol="0"/>
          <a:lstStyle/>
          <a:p>
            <a:pPr rtl="0"/>
            <a:fld id="{4AB3E965-974B-498D-B360-83DD1F9DEB55}" type="slidenum">
              <a:rPr lang="id-ID" smtClean="0"/>
              <a:t>2</a:t>
            </a:fld>
            <a:endParaRPr lang="id-ID"/>
          </a:p>
        </p:txBody>
      </p:sp>
    </p:spTree>
    <p:extLst>
      <p:ext uri="{BB962C8B-B14F-4D97-AF65-F5344CB8AC3E}">
        <p14:creationId xmlns:p14="http://schemas.microsoft.com/office/powerpoint/2010/main" val="2452642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rtlCol="0"/>
          <a:lstStyle/>
          <a:p>
            <a:pPr rtl="0"/>
            <a:endParaRPr lang="id-ID"/>
          </a:p>
        </p:txBody>
      </p:sp>
      <p:sp>
        <p:nvSpPr>
          <p:cNvPr id="4" name="Tampungan Nomor Slide 3"/>
          <p:cNvSpPr>
            <a:spLocks noGrp="1"/>
          </p:cNvSpPr>
          <p:nvPr>
            <p:ph type="sldNum" sz="quarter" idx="5"/>
          </p:nvPr>
        </p:nvSpPr>
        <p:spPr/>
        <p:txBody>
          <a:bodyPr rtlCol="0"/>
          <a:lstStyle/>
          <a:p>
            <a:pPr rtl="0"/>
            <a:fld id="{4AB3E965-974B-498D-B360-83DD1F9DEB55}" type="slidenum">
              <a:rPr lang="id-ID" smtClean="0"/>
              <a:t>3</a:t>
            </a:fld>
            <a:endParaRPr lang="id-ID"/>
          </a:p>
        </p:txBody>
      </p:sp>
    </p:spTree>
    <p:extLst>
      <p:ext uri="{BB962C8B-B14F-4D97-AF65-F5344CB8AC3E}">
        <p14:creationId xmlns:p14="http://schemas.microsoft.com/office/powerpoint/2010/main" val="33030145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rtlCol="0"/>
          <a:lstStyle/>
          <a:p>
            <a:pPr rtl="0"/>
            <a:endParaRPr lang="id-ID"/>
          </a:p>
        </p:txBody>
      </p:sp>
      <p:sp>
        <p:nvSpPr>
          <p:cNvPr id="4" name="Tampungan Nomor Slide 3"/>
          <p:cNvSpPr>
            <a:spLocks noGrp="1"/>
          </p:cNvSpPr>
          <p:nvPr>
            <p:ph type="sldNum" sz="quarter" idx="5"/>
          </p:nvPr>
        </p:nvSpPr>
        <p:spPr/>
        <p:txBody>
          <a:bodyPr rtlCol="0"/>
          <a:lstStyle/>
          <a:p>
            <a:pPr rtl="0"/>
            <a:fld id="{4AB3E965-974B-498D-B360-83DD1F9DEB55}" type="slidenum">
              <a:rPr lang="id-ID" smtClean="0"/>
              <a:t>4</a:t>
            </a:fld>
            <a:endParaRPr lang="id-ID"/>
          </a:p>
        </p:txBody>
      </p:sp>
    </p:spTree>
    <p:extLst>
      <p:ext uri="{BB962C8B-B14F-4D97-AF65-F5344CB8AC3E}">
        <p14:creationId xmlns:p14="http://schemas.microsoft.com/office/powerpoint/2010/main" val="32517373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rtlCol="0"/>
          <a:lstStyle/>
          <a:p>
            <a:pPr rtl="0"/>
            <a:endParaRPr lang="id-ID"/>
          </a:p>
        </p:txBody>
      </p:sp>
      <p:sp>
        <p:nvSpPr>
          <p:cNvPr id="4" name="Tampungan Nomor Slide 3"/>
          <p:cNvSpPr>
            <a:spLocks noGrp="1"/>
          </p:cNvSpPr>
          <p:nvPr>
            <p:ph type="sldNum" sz="quarter" idx="5"/>
          </p:nvPr>
        </p:nvSpPr>
        <p:spPr/>
        <p:txBody>
          <a:bodyPr rtlCol="0"/>
          <a:lstStyle/>
          <a:p>
            <a:pPr rtl="0"/>
            <a:fld id="{4AB3E965-974B-498D-B360-83DD1F9DEB55}" type="slidenum">
              <a:rPr lang="id-ID" smtClean="0"/>
              <a:t>5</a:t>
            </a:fld>
            <a:endParaRPr lang="id-ID"/>
          </a:p>
        </p:txBody>
      </p:sp>
    </p:spTree>
    <p:extLst>
      <p:ext uri="{BB962C8B-B14F-4D97-AF65-F5344CB8AC3E}">
        <p14:creationId xmlns:p14="http://schemas.microsoft.com/office/powerpoint/2010/main" val="28410784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rtlCol="0"/>
          <a:lstStyle/>
          <a:p>
            <a:pPr rtl="0"/>
            <a:endParaRPr lang="id-ID"/>
          </a:p>
        </p:txBody>
      </p:sp>
      <p:sp>
        <p:nvSpPr>
          <p:cNvPr id="4" name="Tampungan Nomor Slide 3"/>
          <p:cNvSpPr>
            <a:spLocks noGrp="1"/>
          </p:cNvSpPr>
          <p:nvPr>
            <p:ph type="sldNum" sz="quarter" idx="5"/>
          </p:nvPr>
        </p:nvSpPr>
        <p:spPr/>
        <p:txBody>
          <a:bodyPr rtlCol="0"/>
          <a:lstStyle/>
          <a:p>
            <a:pPr rtl="0"/>
            <a:fld id="{4AB3E965-974B-498D-B360-83DD1F9DEB55}" type="slidenum">
              <a:rPr lang="id-ID" smtClean="0"/>
              <a:t>6</a:t>
            </a:fld>
            <a:endParaRPr lang="id-ID"/>
          </a:p>
        </p:txBody>
      </p:sp>
    </p:spTree>
    <p:extLst>
      <p:ext uri="{BB962C8B-B14F-4D97-AF65-F5344CB8AC3E}">
        <p14:creationId xmlns:p14="http://schemas.microsoft.com/office/powerpoint/2010/main" val="7515068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rtlCol="0"/>
          <a:lstStyle/>
          <a:p>
            <a:pPr rtl="0"/>
            <a:endParaRPr lang="id-ID"/>
          </a:p>
        </p:txBody>
      </p:sp>
      <p:sp>
        <p:nvSpPr>
          <p:cNvPr id="4" name="Tampungan Nomor Slide 3"/>
          <p:cNvSpPr>
            <a:spLocks noGrp="1"/>
          </p:cNvSpPr>
          <p:nvPr>
            <p:ph type="sldNum" sz="quarter" idx="5"/>
          </p:nvPr>
        </p:nvSpPr>
        <p:spPr/>
        <p:txBody>
          <a:bodyPr rtlCol="0"/>
          <a:lstStyle/>
          <a:p>
            <a:pPr rtl="0"/>
            <a:fld id="{4AB3E965-974B-498D-B360-83DD1F9DEB55}" type="slidenum">
              <a:rPr lang="id-ID" smtClean="0"/>
              <a:t>7</a:t>
            </a:fld>
            <a:endParaRPr lang="id-ID"/>
          </a:p>
        </p:txBody>
      </p:sp>
    </p:spTree>
    <p:extLst>
      <p:ext uri="{BB962C8B-B14F-4D97-AF65-F5344CB8AC3E}">
        <p14:creationId xmlns:p14="http://schemas.microsoft.com/office/powerpoint/2010/main" val="11188891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rtlCol="0"/>
          <a:lstStyle/>
          <a:p>
            <a:pPr rtl="0"/>
            <a:endParaRPr lang="id-ID"/>
          </a:p>
        </p:txBody>
      </p:sp>
      <p:sp>
        <p:nvSpPr>
          <p:cNvPr id="4" name="Tampungan Nomor Slide 3"/>
          <p:cNvSpPr>
            <a:spLocks noGrp="1"/>
          </p:cNvSpPr>
          <p:nvPr>
            <p:ph type="sldNum" sz="quarter" idx="5"/>
          </p:nvPr>
        </p:nvSpPr>
        <p:spPr/>
        <p:txBody>
          <a:bodyPr rtlCol="0"/>
          <a:lstStyle/>
          <a:p>
            <a:pPr rtl="0"/>
            <a:fld id="{4AB3E965-974B-498D-B360-83DD1F9DEB55}" type="slidenum">
              <a:rPr lang="id-ID" smtClean="0"/>
              <a:t>8</a:t>
            </a:fld>
            <a:endParaRPr lang="id-ID"/>
          </a:p>
        </p:txBody>
      </p:sp>
    </p:spTree>
    <p:extLst>
      <p:ext uri="{BB962C8B-B14F-4D97-AF65-F5344CB8AC3E}">
        <p14:creationId xmlns:p14="http://schemas.microsoft.com/office/powerpoint/2010/main" val="3275088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ampungan Catatan 2"/>
          <p:cNvSpPr>
            <a:spLocks noGrp="1"/>
          </p:cNvSpPr>
          <p:nvPr>
            <p:ph type="body" idx="1"/>
          </p:nvPr>
        </p:nvSpPr>
        <p:spPr/>
        <p:txBody>
          <a:bodyPr rtlCol="0"/>
          <a:lstStyle/>
          <a:p>
            <a:pPr rtl="0"/>
            <a:endParaRPr lang="id-ID"/>
          </a:p>
        </p:txBody>
      </p:sp>
      <p:sp>
        <p:nvSpPr>
          <p:cNvPr id="4" name="Tampungan Nomor Slide 3"/>
          <p:cNvSpPr>
            <a:spLocks noGrp="1"/>
          </p:cNvSpPr>
          <p:nvPr>
            <p:ph type="sldNum" sz="quarter" idx="5"/>
          </p:nvPr>
        </p:nvSpPr>
        <p:spPr/>
        <p:txBody>
          <a:bodyPr rtlCol="0"/>
          <a:lstStyle/>
          <a:p>
            <a:pPr rtl="0"/>
            <a:fld id="{4AB3E965-974B-498D-B360-83DD1F9DEB55}" type="slidenum">
              <a:rPr lang="id-ID" smtClean="0"/>
              <a:t>9</a:t>
            </a:fld>
            <a:endParaRPr lang="id-ID"/>
          </a:p>
        </p:txBody>
      </p:sp>
    </p:spTree>
    <p:extLst>
      <p:ext uri="{BB962C8B-B14F-4D97-AF65-F5344CB8AC3E}">
        <p14:creationId xmlns:p14="http://schemas.microsoft.com/office/powerpoint/2010/main" val="13047722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Judul">
    <p:spTree>
      <p:nvGrpSpPr>
        <p:cNvPr id="1" name=""/>
        <p:cNvGrpSpPr/>
        <p:nvPr/>
      </p:nvGrpSpPr>
      <p:grpSpPr>
        <a:xfrm>
          <a:off x="0" y="0"/>
          <a:ext cx="0" cy="0"/>
          <a:chOff x="0" y="0"/>
          <a:chExt cx="0" cy="0"/>
        </a:xfrm>
      </p:grpSpPr>
      <p:sp>
        <p:nvSpPr>
          <p:cNvPr id="2" name="Judul 1"/>
          <p:cNvSpPr>
            <a:spLocks noGrp="1"/>
          </p:cNvSpPr>
          <p:nvPr>
            <p:ph type="ctrTitle"/>
          </p:nvPr>
        </p:nvSpPr>
        <p:spPr>
          <a:xfrm>
            <a:off x="457200" y="4960137"/>
            <a:ext cx="7772400" cy="1463040"/>
          </a:xfrm>
        </p:spPr>
        <p:txBody>
          <a:bodyPr rtlCol="0" anchor="ctr">
            <a:normAutofit/>
          </a:bodyPr>
          <a:lstStyle>
            <a:lvl1pPr algn="r">
              <a:defRPr sz="5000" spc="200" baseline="0"/>
            </a:lvl1pPr>
          </a:lstStyle>
          <a:p>
            <a:pPr rtl="0"/>
            <a:r>
              <a:rPr lang="en-US" noProof="0"/>
              <a:t>Click to edit Master title style</a:t>
            </a:r>
            <a:endParaRPr lang="id-ID" noProof="0"/>
          </a:p>
        </p:txBody>
      </p:sp>
      <p:sp>
        <p:nvSpPr>
          <p:cNvPr id="3" name="Subjudul 2"/>
          <p:cNvSpPr>
            <a:spLocks noGrp="1"/>
          </p:cNvSpPr>
          <p:nvPr>
            <p:ph type="subTitle" idx="1"/>
          </p:nvPr>
        </p:nvSpPr>
        <p:spPr>
          <a:xfrm>
            <a:off x="8610600" y="4960137"/>
            <a:ext cx="3200400" cy="1463040"/>
          </a:xfrm>
        </p:spPr>
        <p:txBody>
          <a:bodyPr lIns="91440" rIns="91440" rtlCol="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pPr rtl="0"/>
            <a:r>
              <a:rPr lang="en-US" noProof="0"/>
              <a:t>Click to edit Master subtitle style</a:t>
            </a:r>
            <a:endParaRPr lang="id-ID" noProof="0"/>
          </a:p>
        </p:txBody>
      </p:sp>
      <p:sp>
        <p:nvSpPr>
          <p:cNvPr id="4" name="Tampungan Tanggal 3"/>
          <p:cNvSpPr>
            <a:spLocks noGrp="1"/>
          </p:cNvSpPr>
          <p:nvPr>
            <p:ph type="dt" sz="half" idx="10"/>
          </p:nvPr>
        </p:nvSpPr>
        <p:spPr/>
        <p:txBody>
          <a:bodyPr rtlCol="0"/>
          <a:lstStyle>
            <a:lvl1pPr algn="l">
              <a:defRPr/>
            </a:lvl1pPr>
          </a:lstStyle>
          <a:p>
            <a:pPr rtl="0"/>
            <a:fld id="{91A1AE46-A69A-4EF9-81FC-CA4710CE5A78}" type="datetime1">
              <a:rPr lang="id-ID" noProof="0" smtClean="0"/>
              <a:t>17/06/2023</a:t>
            </a:fld>
            <a:endParaRPr lang="id-ID" noProof="0"/>
          </a:p>
        </p:txBody>
      </p:sp>
      <p:sp>
        <p:nvSpPr>
          <p:cNvPr id="5" name="Tampungan Kaki 4"/>
          <p:cNvSpPr>
            <a:spLocks noGrp="1"/>
          </p:cNvSpPr>
          <p:nvPr>
            <p:ph type="ftr" sz="quarter" idx="11"/>
          </p:nvPr>
        </p:nvSpPr>
        <p:spPr/>
        <p:txBody>
          <a:bodyPr rtlCol="0"/>
          <a:lstStyle/>
          <a:p>
            <a:pPr rtl="0"/>
            <a:r>
              <a:rPr lang="id-ID" noProof="0"/>
              <a:t>
              </a:t>
            </a:r>
          </a:p>
        </p:txBody>
      </p:sp>
      <p:sp>
        <p:nvSpPr>
          <p:cNvPr id="6" name="Tampungan Nomor Slide 5"/>
          <p:cNvSpPr>
            <a:spLocks noGrp="1"/>
          </p:cNvSpPr>
          <p:nvPr>
            <p:ph type="sldNum" sz="quarter" idx="12"/>
          </p:nvPr>
        </p:nvSpPr>
        <p:spPr/>
        <p:txBody>
          <a:bodyPr rtlCol="0"/>
          <a:lstStyle/>
          <a:p>
            <a:pPr rtl="0"/>
            <a:fld id="{6D22F896-40B5-4ADD-8801-0D06FADFA095}" type="slidenum">
              <a:rPr lang="id-ID" noProof="0" smtClean="0"/>
              <a:t>‹#›</a:t>
            </a:fld>
            <a:endParaRPr lang="id-ID" noProof="0"/>
          </a:p>
        </p:txBody>
      </p:sp>
      <p:cxnSp>
        <p:nvCxnSpPr>
          <p:cNvPr id="13" name="Konektor Lurus 12"/>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Persegi panjang 9"/>
          <p:cNvSpPr/>
          <p:nvPr/>
        </p:nvSpPr>
        <p:spPr>
          <a:xfrm>
            <a:off x="0" y="-1"/>
            <a:ext cx="12192000" cy="4572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515077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Judul dan Teks Vertikal">
    <p:spTree>
      <p:nvGrpSpPr>
        <p:cNvPr id="1" name=""/>
        <p:cNvGrpSpPr/>
        <p:nvPr/>
      </p:nvGrpSpPr>
      <p:grpSpPr>
        <a:xfrm>
          <a:off x="0" y="0"/>
          <a:ext cx="0" cy="0"/>
          <a:chOff x="0" y="0"/>
          <a:chExt cx="0" cy="0"/>
        </a:xfrm>
      </p:grpSpPr>
      <p:sp>
        <p:nvSpPr>
          <p:cNvPr id="2" name="Judul 1"/>
          <p:cNvSpPr>
            <a:spLocks noGrp="1"/>
          </p:cNvSpPr>
          <p:nvPr>
            <p:ph type="title"/>
          </p:nvPr>
        </p:nvSpPr>
        <p:spPr/>
        <p:txBody>
          <a:bodyPr rtlCol="0"/>
          <a:lstStyle/>
          <a:p>
            <a:pPr rtl="0"/>
            <a:r>
              <a:rPr lang="en-US" noProof="0"/>
              <a:t>Click to edit Master title style</a:t>
            </a:r>
            <a:endParaRPr lang="id-ID" noProof="0"/>
          </a:p>
        </p:txBody>
      </p:sp>
      <p:sp>
        <p:nvSpPr>
          <p:cNvPr id="3" name="Placeholder Teks Vertikal 2"/>
          <p:cNvSpPr>
            <a:spLocks noGrp="1"/>
          </p:cNvSpPr>
          <p:nvPr>
            <p:ph type="body" orient="vert" idx="1" hasCustomPrompt="1"/>
          </p:nvPr>
        </p:nvSpPr>
        <p:spPr/>
        <p:txBody>
          <a:bodyPr vert="eaVert" rtlCol="0"/>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ampungan Tanggal 3"/>
          <p:cNvSpPr>
            <a:spLocks noGrp="1"/>
          </p:cNvSpPr>
          <p:nvPr>
            <p:ph type="dt" sz="half" idx="10"/>
          </p:nvPr>
        </p:nvSpPr>
        <p:spPr/>
        <p:txBody>
          <a:bodyPr rtlCol="0"/>
          <a:lstStyle/>
          <a:p>
            <a:pPr rtl="0"/>
            <a:fld id="{FBA7D551-3B57-42C2-BA32-9E2A7FAEC580}" type="datetime1">
              <a:rPr lang="id-ID" noProof="0" smtClean="0"/>
              <a:t>17/06/2023</a:t>
            </a:fld>
            <a:endParaRPr lang="id-ID" noProof="0"/>
          </a:p>
        </p:txBody>
      </p:sp>
      <p:sp>
        <p:nvSpPr>
          <p:cNvPr id="5" name="Tampungan Kaki 4"/>
          <p:cNvSpPr>
            <a:spLocks noGrp="1"/>
          </p:cNvSpPr>
          <p:nvPr>
            <p:ph type="ftr" sz="quarter" idx="11"/>
          </p:nvPr>
        </p:nvSpPr>
        <p:spPr/>
        <p:txBody>
          <a:bodyPr rtlCol="0"/>
          <a:lstStyle/>
          <a:p>
            <a:pPr rtl="0"/>
            <a:r>
              <a:rPr lang="id-ID" noProof="0"/>
              <a:t>
              </a:t>
            </a:r>
          </a:p>
        </p:txBody>
      </p:sp>
      <p:sp>
        <p:nvSpPr>
          <p:cNvPr id="6" name="Tampungan Nomor Slide 5"/>
          <p:cNvSpPr>
            <a:spLocks noGrp="1"/>
          </p:cNvSpPr>
          <p:nvPr>
            <p:ph type="sldNum" sz="quarter" idx="12"/>
          </p:nvPr>
        </p:nvSpPr>
        <p:spPr/>
        <p:txBody>
          <a:bodyPr rtlCol="0"/>
          <a:lstStyle/>
          <a:p>
            <a:pPr rtl="0"/>
            <a:fld id="{6D22F896-40B5-4ADD-8801-0D06FADFA095}" type="slidenum">
              <a:rPr lang="id-ID" noProof="0" smtClean="0"/>
              <a:t>‹#›</a:t>
            </a:fld>
            <a:endParaRPr lang="id-ID" noProof="0"/>
          </a:p>
        </p:txBody>
      </p:sp>
    </p:spTree>
    <p:extLst>
      <p:ext uri="{BB962C8B-B14F-4D97-AF65-F5344CB8AC3E}">
        <p14:creationId xmlns:p14="http://schemas.microsoft.com/office/powerpoint/2010/main" val="2247278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eks dan Judul Vertikal">
    <p:spTree>
      <p:nvGrpSpPr>
        <p:cNvPr id="1" name=""/>
        <p:cNvGrpSpPr/>
        <p:nvPr/>
      </p:nvGrpSpPr>
      <p:grpSpPr>
        <a:xfrm>
          <a:off x="0" y="0"/>
          <a:ext cx="0" cy="0"/>
          <a:chOff x="0" y="0"/>
          <a:chExt cx="0" cy="0"/>
        </a:xfrm>
      </p:grpSpPr>
      <p:sp>
        <p:nvSpPr>
          <p:cNvPr id="2" name="Judul Vertikal 1"/>
          <p:cNvSpPr>
            <a:spLocks noGrp="1"/>
          </p:cNvSpPr>
          <p:nvPr>
            <p:ph type="title" orient="vert"/>
          </p:nvPr>
        </p:nvSpPr>
        <p:spPr>
          <a:xfrm>
            <a:off x="8724901" y="762000"/>
            <a:ext cx="2628900" cy="5410200"/>
          </a:xfrm>
        </p:spPr>
        <p:txBody>
          <a:bodyPr vert="eaVert" lIns="45720" tIns="91440" rIns="45720" bIns="91440" rtlCol="0"/>
          <a:lstStyle/>
          <a:p>
            <a:pPr rtl="0"/>
            <a:r>
              <a:rPr lang="en-US" noProof="0"/>
              <a:t>Click to edit Master title style</a:t>
            </a:r>
            <a:endParaRPr lang="id-ID" noProof="0"/>
          </a:p>
        </p:txBody>
      </p:sp>
      <p:sp>
        <p:nvSpPr>
          <p:cNvPr id="3" name="Placeholder Teks Vertikal 2"/>
          <p:cNvSpPr>
            <a:spLocks noGrp="1"/>
          </p:cNvSpPr>
          <p:nvPr>
            <p:ph type="body" orient="vert" idx="1" hasCustomPrompt="1"/>
          </p:nvPr>
        </p:nvSpPr>
        <p:spPr>
          <a:xfrm>
            <a:off x="990601" y="762000"/>
            <a:ext cx="7581900" cy="5410200"/>
          </a:xfrm>
        </p:spPr>
        <p:txBody>
          <a:bodyPr vert="eaVert" rtlCol="0"/>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ampungan Tanggal 3"/>
          <p:cNvSpPr>
            <a:spLocks noGrp="1"/>
          </p:cNvSpPr>
          <p:nvPr>
            <p:ph type="dt" sz="half" idx="10"/>
          </p:nvPr>
        </p:nvSpPr>
        <p:spPr/>
        <p:txBody>
          <a:bodyPr rtlCol="0"/>
          <a:lstStyle/>
          <a:p>
            <a:pPr rtl="0"/>
            <a:fld id="{D743C28E-4735-4755-B5A1-0014A3D474E4}" type="datetime1">
              <a:rPr lang="id-ID" noProof="0" smtClean="0"/>
              <a:t>17/06/2023</a:t>
            </a:fld>
            <a:endParaRPr lang="id-ID" noProof="0"/>
          </a:p>
        </p:txBody>
      </p:sp>
      <p:sp>
        <p:nvSpPr>
          <p:cNvPr id="5" name="Tampungan Kaki 4"/>
          <p:cNvSpPr>
            <a:spLocks noGrp="1"/>
          </p:cNvSpPr>
          <p:nvPr>
            <p:ph type="ftr" sz="quarter" idx="11"/>
          </p:nvPr>
        </p:nvSpPr>
        <p:spPr/>
        <p:txBody>
          <a:bodyPr rtlCol="0"/>
          <a:lstStyle/>
          <a:p>
            <a:pPr rtl="0"/>
            <a:r>
              <a:rPr lang="id-ID" noProof="0"/>
              <a:t>
              </a:t>
            </a:r>
          </a:p>
        </p:txBody>
      </p:sp>
      <p:sp>
        <p:nvSpPr>
          <p:cNvPr id="6" name="Tampungan Nomor Slide 5"/>
          <p:cNvSpPr>
            <a:spLocks noGrp="1"/>
          </p:cNvSpPr>
          <p:nvPr>
            <p:ph type="sldNum" sz="quarter" idx="12"/>
          </p:nvPr>
        </p:nvSpPr>
        <p:spPr/>
        <p:txBody>
          <a:bodyPr rtlCol="0"/>
          <a:lstStyle/>
          <a:p>
            <a:pPr rtl="0"/>
            <a:fld id="{6D22F896-40B5-4ADD-8801-0D06FADFA095}" type="slidenum">
              <a:rPr lang="id-ID" noProof="0" smtClean="0"/>
              <a:t>‹#›</a:t>
            </a:fld>
            <a:endParaRPr lang="id-ID" noProof="0"/>
          </a:p>
        </p:txBody>
      </p:sp>
      <p:cxnSp>
        <p:nvCxnSpPr>
          <p:cNvPr id="8" name="Konektor Lurus 7"/>
          <p:cNvCxnSpPr/>
          <p:nvPr/>
        </p:nvCxnSpPr>
        <p:spPr>
          <a:xfrm rot="5400000" flipV="1">
            <a:off x="10058400" y="59263"/>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89591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Judul dan Konten">
    <p:spTree>
      <p:nvGrpSpPr>
        <p:cNvPr id="1" name=""/>
        <p:cNvGrpSpPr/>
        <p:nvPr/>
      </p:nvGrpSpPr>
      <p:grpSpPr>
        <a:xfrm>
          <a:off x="0" y="0"/>
          <a:ext cx="0" cy="0"/>
          <a:chOff x="0" y="0"/>
          <a:chExt cx="0" cy="0"/>
        </a:xfrm>
      </p:grpSpPr>
      <p:sp>
        <p:nvSpPr>
          <p:cNvPr id="2" name="Judul 1"/>
          <p:cNvSpPr>
            <a:spLocks noGrp="1"/>
          </p:cNvSpPr>
          <p:nvPr>
            <p:ph type="title"/>
          </p:nvPr>
        </p:nvSpPr>
        <p:spPr/>
        <p:txBody>
          <a:bodyPr rtlCol="0"/>
          <a:lstStyle/>
          <a:p>
            <a:pPr rtl="0"/>
            <a:r>
              <a:rPr lang="en-US" noProof="0"/>
              <a:t>Click to edit Master title style</a:t>
            </a:r>
            <a:endParaRPr lang="id-ID" noProof="0"/>
          </a:p>
        </p:txBody>
      </p:sp>
      <p:sp>
        <p:nvSpPr>
          <p:cNvPr id="3" name="Tampungan Konten 2"/>
          <p:cNvSpPr>
            <a:spLocks noGrp="1"/>
          </p:cNvSpPr>
          <p:nvPr>
            <p:ph idx="1" hasCustomPrompt="1"/>
          </p:nvPr>
        </p:nvSpPr>
        <p:spPr/>
        <p:txBody>
          <a:bodyPr rtlCol="0"/>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ampungan Tanggal 3"/>
          <p:cNvSpPr>
            <a:spLocks noGrp="1"/>
          </p:cNvSpPr>
          <p:nvPr>
            <p:ph type="dt" sz="half" idx="10"/>
          </p:nvPr>
        </p:nvSpPr>
        <p:spPr/>
        <p:txBody>
          <a:bodyPr rtlCol="0"/>
          <a:lstStyle/>
          <a:p>
            <a:pPr rtl="0"/>
            <a:fld id="{54D02207-F002-42B7-AE43-CB026C57BE60}" type="datetime1">
              <a:rPr lang="id-ID" noProof="0" smtClean="0"/>
              <a:t>17/06/2023</a:t>
            </a:fld>
            <a:endParaRPr lang="id-ID" noProof="0"/>
          </a:p>
        </p:txBody>
      </p:sp>
      <p:sp>
        <p:nvSpPr>
          <p:cNvPr id="5" name="Tampungan Kaki 4"/>
          <p:cNvSpPr>
            <a:spLocks noGrp="1"/>
          </p:cNvSpPr>
          <p:nvPr>
            <p:ph type="ftr" sz="quarter" idx="11"/>
          </p:nvPr>
        </p:nvSpPr>
        <p:spPr/>
        <p:txBody>
          <a:bodyPr rtlCol="0"/>
          <a:lstStyle/>
          <a:p>
            <a:pPr rtl="0"/>
            <a:r>
              <a:rPr lang="id-ID" noProof="0"/>
              <a:t>
              </a:t>
            </a:r>
          </a:p>
        </p:txBody>
      </p:sp>
      <p:sp>
        <p:nvSpPr>
          <p:cNvPr id="6" name="Tampungan Nomor Slide 5"/>
          <p:cNvSpPr>
            <a:spLocks noGrp="1"/>
          </p:cNvSpPr>
          <p:nvPr>
            <p:ph type="sldNum" sz="quarter" idx="12"/>
          </p:nvPr>
        </p:nvSpPr>
        <p:spPr/>
        <p:txBody>
          <a:bodyPr rtlCol="0"/>
          <a:lstStyle/>
          <a:p>
            <a:pPr rtl="0"/>
            <a:fld id="{6D22F896-40B5-4ADD-8801-0D06FADFA095}" type="slidenum">
              <a:rPr lang="id-ID" noProof="0" smtClean="0"/>
              <a:t>‹#›</a:t>
            </a:fld>
            <a:endParaRPr lang="id-ID" noProof="0"/>
          </a:p>
        </p:txBody>
      </p:sp>
    </p:spTree>
    <p:extLst>
      <p:ext uri="{BB962C8B-B14F-4D97-AF65-F5344CB8AC3E}">
        <p14:creationId xmlns:p14="http://schemas.microsoft.com/office/powerpoint/2010/main" val="2230645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Header Bagian">
    <p:spTree>
      <p:nvGrpSpPr>
        <p:cNvPr id="1" name=""/>
        <p:cNvGrpSpPr/>
        <p:nvPr/>
      </p:nvGrpSpPr>
      <p:grpSpPr>
        <a:xfrm>
          <a:off x="0" y="0"/>
          <a:ext cx="0" cy="0"/>
          <a:chOff x="0" y="0"/>
          <a:chExt cx="0" cy="0"/>
        </a:xfrm>
      </p:grpSpPr>
      <p:sp>
        <p:nvSpPr>
          <p:cNvPr id="2" name="Judul 1"/>
          <p:cNvSpPr>
            <a:spLocks noGrp="1"/>
          </p:cNvSpPr>
          <p:nvPr>
            <p:ph type="title"/>
          </p:nvPr>
        </p:nvSpPr>
        <p:spPr>
          <a:xfrm>
            <a:off x="457200" y="4960137"/>
            <a:ext cx="7772400" cy="1463040"/>
          </a:xfrm>
        </p:spPr>
        <p:txBody>
          <a:bodyPr rtlCol="0" anchor="ctr">
            <a:normAutofit/>
          </a:bodyPr>
          <a:lstStyle>
            <a:lvl1pPr algn="r">
              <a:defRPr sz="5000" b="0" spc="200" baseline="0"/>
            </a:lvl1pPr>
          </a:lstStyle>
          <a:p>
            <a:pPr rtl="0"/>
            <a:r>
              <a:rPr lang="en-US" noProof="0"/>
              <a:t>Click to edit Master title style</a:t>
            </a:r>
            <a:endParaRPr lang="id-ID" noProof="0"/>
          </a:p>
        </p:txBody>
      </p:sp>
      <p:sp>
        <p:nvSpPr>
          <p:cNvPr id="3" name="Tampungan Teks 2"/>
          <p:cNvSpPr>
            <a:spLocks noGrp="1"/>
          </p:cNvSpPr>
          <p:nvPr>
            <p:ph type="body" idx="1" hasCustomPrompt="1"/>
          </p:nvPr>
        </p:nvSpPr>
        <p:spPr>
          <a:xfrm>
            <a:off x="8610600" y="4960137"/>
            <a:ext cx="3200400" cy="1463040"/>
          </a:xfrm>
        </p:spPr>
        <p:txBody>
          <a:bodyPr lIns="91440" rIns="91440" rtlCol="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d-ID" noProof="0"/>
              <a:t>Klik untuk mengedit gaya teks Master</a:t>
            </a:r>
          </a:p>
        </p:txBody>
      </p:sp>
      <p:sp>
        <p:nvSpPr>
          <p:cNvPr id="4" name="Tampungan Tanggal 3"/>
          <p:cNvSpPr>
            <a:spLocks noGrp="1"/>
          </p:cNvSpPr>
          <p:nvPr>
            <p:ph type="dt" sz="half" idx="10"/>
          </p:nvPr>
        </p:nvSpPr>
        <p:spPr/>
        <p:txBody>
          <a:bodyPr rtlCol="0"/>
          <a:lstStyle/>
          <a:p>
            <a:pPr rtl="0"/>
            <a:fld id="{4873A5DA-898B-4E11-93CD-E1AB6C773A41}" type="datetime1">
              <a:rPr lang="id-ID" noProof="0" smtClean="0"/>
              <a:t>17/06/2023</a:t>
            </a:fld>
            <a:endParaRPr lang="id-ID" noProof="0"/>
          </a:p>
        </p:txBody>
      </p:sp>
      <p:sp>
        <p:nvSpPr>
          <p:cNvPr id="5" name="Tampungan Kaki 4"/>
          <p:cNvSpPr>
            <a:spLocks noGrp="1"/>
          </p:cNvSpPr>
          <p:nvPr>
            <p:ph type="ftr" sz="quarter" idx="11"/>
          </p:nvPr>
        </p:nvSpPr>
        <p:spPr/>
        <p:txBody>
          <a:bodyPr rtlCol="0"/>
          <a:lstStyle/>
          <a:p>
            <a:pPr rtl="0"/>
            <a:r>
              <a:rPr lang="id-ID" noProof="0"/>
              <a:t>
              </a:t>
            </a:r>
          </a:p>
        </p:txBody>
      </p:sp>
      <p:sp>
        <p:nvSpPr>
          <p:cNvPr id="6" name="Tampungan Nomor Slide 5"/>
          <p:cNvSpPr>
            <a:spLocks noGrp="1"/>
          </p:cNvSpPr>
          <p:nvPr>
            <p:ph type="sldNum" sz="quarter" idx="12"/>
          </p:nvPr>
        </p:nvSpPr>
        <p:spPr/>
        <p:txBody>
          <a:bodyPr rtlCol="0"/>
          <a:lstStyle/>
          <a:p>
            <a:pPr rtl="0"/>
            <a:fld id="{6D22F896-40B5-4ADD-8801-0D06FADFA095}" type="slidenum">
              <a:rPr lang="id-ID" noProof="0" smtClean="0"/>
              <a:t>‹#›</a:t>
            </a:fld>
            <a:endParaRPr lang="id-ID" noProof="0"/>
          </a:p>
        </p:txBody>
      </p:sp>
      <p:cxnSp>
        <p:nvCxnSpPr>
          <p:cNvPr id="8" name="Konektor Lurus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Konektor Lurus 11"/>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Persegi panjang 12"/>
          <p:cNvSpPr/>
          <p:nvPr/>
        </p:nvSpPr>
        <p:spPr>
          <a:xfrm>
            <a:off x="0" y="-1"/>
            <a:ext cx="12192000" cy="45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76462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 Konten">
    <p:spTree>
      <p:nvGrpSpPr>
        <p:cNvPr id="1" name=""/>
        <p:cNvGrpSpPr/>
        <p:nvPr/>
      </p:nvGrpSpPr>
      <p:grpSpPr>
        <a:xfrm>
          <a:off x="0" y="0"/>
          <a:ext cx="0" cy="0"/>
          <a:chOff x="0" y="0"/>
          <a:chExt cx="0" cy="0"/>
        </a:xfrm>
      </p:grpSpPr>
      <p:sp>
        <p:nvSpPr>
          <p:cNvPr id="2" name="Judul 1"/>
          <p:cNvSpPr>
            <a:spLocks noGrp="1"/>
          </p:cNvSpPr>
          <p:nvPr>
            <p:ph type="title"/>
          </p:nvPr>
        </p:nvSpPr>
        <p:spPr>
          <a:xfrm>
            <a:off x="1024128" y="585216"/>
            <a:ext cx="9720072" cy="1499616"/>
          </a:xfrm>
        </p:spPr>
        <p:txBody>
          <a:bodyPr rtlCol="0"/>
          <a:lstStyle/>
          <a:p>
            <a:pPr rtl="0"/>
            <a:r>
              <a:rPr lang="en-US" noProof="0"/>
              <a:t>Click to edit Master title style</a:t>
            </a:r>
            <a:endParaRPr lang="id-ID" noProof="0"/>
          </a:p>
        </p:txBody>
      </p:sp>
      <p:sp>
        <p:nvSpPr>
          <p:cNvPr id="3" name="Tampungan Konten 2"/>
          <p:cNvSpPr>
            <a:spLocks noGrp="1"/>
          </p:cNvSpPr>
          <p:nvPr>
            <p:ph sz="half" idx="1" hasCustomPrompt="1"/>
          </p:nvPr>
        </p:nvSpPr>
        <p:spPr>
          <a:xfrm>
            <a:off x="1024127" y="2286000"/>
            <a:ext cx="4754880" cy="4023360"/>
          </a:xfrm>
        </p:spPr>
        <p:txBody>
          <a:bodyPr rtlCol="0"/>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ampungan Konten 3"/>
          <p:cNvSpPr>
            <a:spLocks noGrp="1"/>
          </p:cNvSpPr>
          <p:nvPr>
            <p:ph sz="half" idx="2" hasCustomPrompt="1"/>
          </p:nvPr>
        </p:nvSpPr>
        <p:spPr>
          <a:xfrm>
            <a:off x="5989320" y="2286000"/>
            <a:ext cx="4754880" cy="4023360"/>
          </a:xfrm>
        </p:spPr>
        <p:txBody>
          <a:bodyPr rtlCol="0"/>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5" name="Tampungan Tanggal 4"/>
          <p:cNvSpPr>
            <a:spLocks noGrp="1"/>
          </p:cNvSpPr>
          <p:nvPr>
            <p:ph type="dt" sz="half" idx="10"/>
          </p:nvPr>
        </p:nvSpPr>
        <p:spPr/>
        <p:txBody>
          <a:bodyPr rtlCol="0"/>
          <a:lstStyle/>
          <a:p>
            <a:pPr rtl="0"/>
            <a:fld id="{A2AC3285-5A26-46D8-B23E-135209153C5D}" type="datetime1">
              <a:rPr lang="id-ID" noProof="0" smtClean="0"/>
              <a:t>17/06/2023</a:t>
            </a:fld>
            <a:endParaRPr lang="id-ID" noProof="0"/>
          </a:p>
        </p:txBody>
      </p:sp>
      <p:sp>
        <p:nvSpPr>
          <p:cNvPr id="6" name="Tampungan Kaki 5"/>
          <p:cNvSpPr>
            <a:spLocks noGrp="1"/>
          </p:cNvSpPr>
          <p:nvPr>
            <p:ph type="ftr" sz="quarter" idx="11"/>
          </p:nvPr>
        </p:nvSpPr>
        <p:spPr/>
        <p:txBody>
          <a:bodyPr rtlCol="0"/>
          <a:lstStyle/>
          <a:p>
            <a:pPr rtl="0"/>
            <a:r>
              <a:rPr lang="id-ID" noProof="0"/>
              <a:t>
              </a:t>
            </a:r>
          </a:p>
        </p:txBody>
      </p:sp>
      <p:sp>
        <p:nvSpPr>
          <p:cNvPr id="7" name="Tampungan Nomor Slide 6"/>
          <p:cNvSpPr>
            <a:spLocks noGrp="1"/>
          </p:cNvSpPr>
          <p:nvPr>
            <p:ph type="sldNum" sz="quarter" idx="12"/>
          </p:nvPr>
        </p:nvSpPr>
        <p:spPr/>
        <p:txBody>
          <a:bodyPr rtlCol="0"/>
          <a:lstStyle/>
          <a:p>
            <a:pPr rtl="0"/>
            <a:fld id="{6D22F896-40B5-4ADD-8801-0D06FADFA095}" type="slidenum">
              <a:rPr lang="id-ID" noProof="0" smtClean="0"/>
              <a:t>‹#›</a:t>
            </a:fld>
            <a:endParaRPr lang="id-ID" noProof="0"/>
          </a:p>
        </p:txBody>
      </p:sp>
    </p:spTree>
    <p:extLst>
      <p:ext uri="{BB962C8B-B14F-4D97-AF65-F5344CB8AC3E}">
        <p14:creationId xmlns:p14="http://schemas.microsoft.com/office/powerpoint/2010/main" val="32795829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erbandingan">
    <p:spTree>
      <p:nvGrpSpPr>
        <p:cNvPr id="1" name=""/>
        <p:cNvGrpSpPr/>
        <p:nvPr/>
      </p:nvGrpSpPr>
      <p:grpSpPr>
        <a:xfrm>
          <a:off x="0" y="0"/>
          <a:ext cx="0" cy="0"/>
          <a:chOff x="0" y="0"/>
          <a:chExt cx="0" cy="0"/>
        </a:xfrm>
      </p:grpSpPr>
      <p:sp>
        <p:nvSpPr>
          <p:cNvPr id="10" name="Judul 9"/>
          <p:cNvSpPr>
            <a:spLocks noGrp="1"/>
          </p:cNvSpPr>
          <p:nvPr>
            <p:ph type="title"/>
          </p:nvPr>
        </p:nvSpPr>
        <p:spPr/>
        <p:txBody>
          <a:bodyPr rtlCol="0"/>
          <a:lstStyle/>
          <a:p>
            <a:pPr rtl="0"/>
            <a:r>
              <a:rPr lang="en-US" noProof="0"/>
              <a:t>Click to edit Master title style</a:t>
            </a:r>
            <a:endParaRPr lang="id-ID" noProof="0"/>
          </a:p>
        </p:txBody>
      </p:sp>
      <p:sp>
        <p:nvSpPr>
          <p:cNvPr id="3" name="Tampungan Teks 2"/>
          <p:cNvSpPr>
            <a:spLocks noGrp="1"/>
          </p:cNvSpPr>
          <p:nvPr>
            <p:ph type="body" idx="1" hasCustomPrompt="1"/>
          </p:nvPr>
        </p:nvSpPr>
        <p:spPr>
          <a:xfrm>
            <a:off x="1024128" y="2179636"/>
            <a:ext cx="4754880" cy="822960"/>
          </a:xfrm>
        </p:spPr>
        <p:txBody>
          <a:bodyPr lIns="137160" rIns="137160" rtlCol="0" anchor="ctr">
            <a:normAutofit/>
          </a:bodyPr>
          <a:lstStyle>
            <a:lvl1pPr marL="0" indent="0">
              <a:spcBef>
                <a:spcPts val="0"/>
              </a:spcBef>
              <a:spcAft>
                <a:spcPts val="0"/>
              </a:spcAft>
              <a:buNone/>
              <a:defRPr sz="2300" b="0" cap="none" baseline="0">
                <a:solidFill>
                  <a:schemeClr val="accent2">
                    <a:lumMod val="75000"/>
                  </a:schemeClr>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d-ID" noProof="0"/>
              <a:t>Klik untuk mengedit gaya teks Master</a:t>
            </a:r>
          </a:p>
        </p:txBody>
      </p:sp>
      <p:sp>
        <p:nvSpPr>
          <p:cNvPr id="4" name="Tampungan Konten 3"/>
          <p:cNvSpPr>
            <a:spLocks noGrp="1"/>
          </p:cNvSpPr>
          <p:nvPr>
            <p:ph sz="half" idx="2" hasCustomPrompt="1"/>
          </p:nvPr>
        </p:nvSpPr>
        <p:spPr>
          <a:xfrm>
            <a:off x="1024128" y="2967788"/>
            <a:ext cx="4754880" cy="3341572"/>
          </a:xfrm>
        </p:spPr>
        <p:txBody>
          <a:bodyPr rtlCol="0"/>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5" name="Tampungan Teks 4"/>
          <p:cNvSpPr>
            <a:spLocks noGrp="1"/>
          </p:cNvSpPr>
          <p:nvPr>
            <p:ph type="body" sz="quarter" idx="3" hasCustomPrompt="1"/>
          </p:nvPr>
        </p:nvSpPr>
        <p:spPr>
          <a:xfrm>
            <a:off x="5990888" y="2179636"/>
            <a:ext cx="4754880" cy="822960"/>
          </a:xfrm>
        </p:spPr>
        <p:txBody>
          <a:bodyPr lIns="137160" rIns="137160" rtlCol="0" anchor="ctr">
            <a:normAutofit/>
          </a:bodyPr>
          <a:lstStyle>
            <a:lvl1pPr marL="0" indent="0">
              <a:spcBef>
                <a:spcPts val="0"/>
              </a:spcBef>
              <a:spcAft>
                <a:spcPts val="0"/>
              </a:spcAft>
              <a:buNone/>
              <a:defRPr lang="en-US" sz="2300" b="0" kern="1200" cap="none" baseline="0" dirty="0">
                <a:solidFill>
                  <a:schemeClr val="accent2">
                    <a:lumMod val="75000"/>
                  </a:scheme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id-ID" noProof="0"/>
              <a:t>Klik untuk mengedit gaya teks Master</a:t>
            </a:r>
          </a:p>
        </p:txBody>
      </p:sp>
      <p:sp>
        <p:nvSpPr>
          <p:cNvPr id="6" name="Tampungan Konten 5"/>
          <p:cNvSpPr>
            <a:spLocks noGrp="1"/>
          </p:cNvSpPr>
          <p:nvPr>
            <p:ph sz="quarter" idx="4" hasCustomPrompt="1"/>
          </p:nvPr>
        </p:nvSpPr>
        <p:spPr>
          <a:xfrm>
            <a:off x="5990888" y="2967788"/>
            <a:ext cx="4754880" cy="3341572"/>
          </a:xfrm>
        </p:spPr>
        <p:txBody>
          <a:bodyPr rtlCol="0"/>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7" name="Tampungan Tanggal 6"/>
          <p:cNvSpPr>
            <a:spLocks noGrp="1"/>
          </p:cNvSpPr>
          <p:nvPr>
            <p:ph type="dt" sz="half" idx="10"/>
          </p:nvPr>
        </p:nvSpPr>
        <p:spPr/>
        <p:txBody>
          <a:bodyPr rtlCol="0"/>
          <a:lstStyle/>
          <a:p>
            <a:pPr rtl="0"/>
            <a:fld id="{F82442B7-145A-4DD7-9006-4E11765E059C}" type="datetime1">
              <a:rPr lang="id-ID" noProof="0" smtClean="0"/>
              <a:t>17/06/2023</a:t>
            </a:fld>
            <a:endParaRPr lang="id-ID" noProof="0"/>
          </a:p>
        </p:txBody>
      </p:sp>
      <p:sp>
        <p:nvSpPr>
          <p:cNvPr id="8" name="Tampungan Kaki 7"/>
          <p:cNvSpPr>
            <a:spLocks noGrp="1"/>
          </p:cNvSpPr>
          <p:nvPr>
            <p:ph type="ftr" sz="quarter" idx="11"/>
          </p:nvPr>
        </p:nvSpPr>
        <p:spPr/>
        <p:txBody>
          <a:bodyPr rtlCol="0"/>
          <a:lstStyle/>
          <a:p>
            <a:pPr rtl="0"/>
            <a:r>
              <a:rPr lang="id-ID" noProof="0"/>
              <a:t>
              </a:t>
            </a:r>
          </a:p>
        </p:txBody>
      </p:sp>
      <p:sp>
        <p:nvSpPr>
          <p:cNvPr id="9" name="Tampungan Nomor Slide 8"/>
          <p:cNvSpPr>
            <a:spLocks noGrp="1"/>
          </p:cNvSpPr>
          <p:nvPr>
            <p:ph type="sldNum" sz="quarter" idx="12"/>
          </p:nvPr>
        </p:nvSpPr>
        <p:spPr/>
        <p:txBody>
          <a:bodyPr rtlCol="0"/>
          <a:lstStyle/>
          <a:p>
            <a:pPr rtl="0"/>
            <a:fld id="{6D22F896-40B5-4ADD-8801-0D06FADFA095}" type="slidenum">
              <a:rPr lang="id-ID" noProof="0" smtClean="0"/>
              <a:t>‹#›</a:t>
            </a:fld>
            <a:endParaRPr lang="id-ID" noProof="0"/>
          </a:p>
        </p:txBody>
      </p:sp>
    </p:spTree>
    <p:extLst>
      <p:ext uri="{BB962C8B-B14F-4D97-AF65-F5344CB8AC3E}">
        <p14:creationId xmlns:p14="http://schemas.microsoft.com/office/powerpoint/2010/main" val="3105863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Judul Saja">
    <p:spTree>
      <p:nvGrpSpPr>
        <p:cNvPr id="1" name=""/>
        <p:cNvGrpSpPr/>
        <p:nvPr/>
      </p:nvGrpSpPr>
      <p:grpSpPr>
        <a:xfrm>
          <a:off x="0" y="0"/>
          <a:ext cx="0" cy="0"/>
          <a:chOff x="0" y="0"/>
          <a:chExt cx="0" cy="0"/>
        </a:xfrm>
      </p:grpSpPr>
      <p:sp>
        <p:nvSpPr>
          <p:cNvPr id="2" name="Judul 1"/>
          <p:cNvSpPr>
            <a:spLocks noGrp="1"/>
          </p:cNvSpPr>
          <p:nvPr>
            <p:ph type="title"/>
          </p:nvPr>
        </p:nvSpPr>
        <p:spPr/>
        <p:txBody>
          <a:bodyPr rtlCol="0"/>
          <a:lstStyle/>
          <a:p>
            <a:pPr rtl="0"/>
            <a:r>
              <a:rPr lang="en-US" noProof="0"/>
              <a:t>Click to edit Master title style</a:t>
            </a:r>
            <a:endParaRPr lang="id-ID" noProof="0"/>
          </a:p>
        </p:txBody>
      </p:sp>
      <p:sp>
        <p:nvSpPr>
          <p:cNvPr id="3" name="Tampungan Tanggal 2"/>
          <p:cNvSpPr>
            <a:spLocks noGrp="1"/>
          </p:cNvSpPr>
          <p:nvPr>
            <p:ph type="dt" sz="half" idx="10"/>
          </p:nvPr>
        </p:nvSpPr>
        <p:spPr/>
        <p:txBody>
          <a:bodyPr rtlCol="0"/>
          <a:lstStyle/>
          <a:p>
            <a:pPr rtl="0"/>
            <a:fld id="{C304B892-A95C-47A1-A478-E3A7242682D6}" type="datetime1">
              <a:rPr lang="id-ID" noProof="0" smtClean="0"/>
              <a:t>17/06/2023</a:t>
            </a:fld>
            <a:endParaRPr lang="id-ID" noProof="0"/>
          </a:p>
        </p:txBody>
      </p:sp>
      <p:sp>
        <p:nvSpPr>
          <p:cNvPr id="4" name="Tampungan Kaki 3"/>
          <p:cNvSpPr>
            <a:spLocks noGrp="1"/>
          </p:cNvSpPr>
          <p:nvPr>
            <p:ph type="ftr" sz="quarter" idx="11"/>
          </p:nvPr>
        </p:nvSpPr>
        <p:spPr/>
        <p:txBody>
          <a:bodyPr rtlCol="0"/>
          <a:lstStyle/>
          <a:p>
            <a:pPr rtl="0"/>
            <a:r>
              <a:rPr lang="id-ID" noProof="0"/>
              <a:t>
              </a:t>
            </a:r>
          </a:p>
        </p:txBody>
      </p:sp>
      <p:sp>
        <p:nvSpPr>
          <p:cNvPr id="5" name="Tampungan Nomor Slide 4"/>
          <p:cNvSpPr>
            <a:spLocks noGrp="1"/>
          </p:cNvSpPr>
          <p:nvPr>
            <p:ph type="sldNum" sz="quarter" idx="12"/>
          </p:nvPr>
        </p:nvSpPr>
        <p:spPr/>
        <p:txBody>
          <a:bodyPr rtlCol="0"/>
          <a:lstStyle/>
          <a:p>
            <a:pPr rtl="0"/>
            <a:fld id="{6D22F896-40B5-4ADD-8801-0D06FADFA095}" type="slidenum">
              <a:rPr lang="id-ID" noProof="0" smtClean="0"/>
              <a:t>‹#›</a:t>
            </a:fld>
            <a:endParaRPr lang="id-ID" noProof="0"/>
          </a:p>
        </p:txBody>
      </p:sp>
    </p:spTree>
    <p:extLst>
      <p:ext uri="{BB962C8B-B14F-4D97-AF65-F5344CB8AC3E}">
        <p14:creationId xmlns:p14="http://schemas.microsoft.com/office/powerpoint/2010/main" val="15896185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Kosong">
    <p:spTree>
      <p:nvGrpSpPr>
        <p:cNvPr id="1" name=""/>
        <p:cNvGrpSpPr/>
        <p:nvPr/>
      </p:nvGrpSpPr>
      <p:grpSpPr>
        <a:xfrm>
          <a:off x="0" y="0"/>
          <a:ext cx="0" cy="0"/>
          <a:chOff x="0" y="0"/>
          <a:chExt cx="0" cy="0"/>
        </a:xfrm>
      </p:grpSpPr>
      <p:sp>
        <p:nvSpPr>
          <p:cNvPr id="2" name="Tampungan Tanggal 1"/>
          <p:cNvSpPr>
            <a:spLocks noGrp="1"/>
          </p:cNvSpPr>
          <p:nvPr>
            <p:ph type="dt" sz="half" idx="10"/>
          </p:nvPr>
        </p:nvSpPr>
        <p:spPr/>
        <p:txBody>
          <a:bodyPr rtlCol="0"/>
          <a:lstStyle/>
          <a:p>
            <a:pPr rtl="0"/>
            <a:fld id="{7688D07F-5731-4715-879D-832FA7999B06}" type="datetime1">
              <a:rPr lang="id-ID" noProof="0" smtClean="0"/>
              <a:t>17/06/2023</a:t>
            </a:fld>
            <a:endParaRPr lang="id-ID" noProof="0"/>
          </a:p>
        </p:txBody>
      </p:sp>
      <p:sp>
        <p:nvSpPr>
          <p:cNvPr id="3" name="Tampungan Kaki 2"/>
          <p:cNvSpPr>
            <a:spLocks noGrp="1"/>
          </p:cNvSpPr>
          <p:nvPr>
            <p:ph type="ftr" sz="quarter" idx="11"/>
          </p:nvPr>
        </p:nvSpPr>
        <p:spPr/>
        <p:txBody>
          <a:bodyPr rtlCol="0"/>
          <a:lstStyle/>
          <a:p>
            <a:pPr rtl="0"/>
            <a:r>
              <a:rPr lang="id-ID" noProof="0"/>
              <a:t>
              </a:t>
            </a:r>
          </a:p>
        </p:txBody>
      </p:sp>
      <p:sp>
        <p:nvSpPr>
          <p:cNvPr id="4" name="Tampungan Nomor Slide 3"/>
          <p:cNvSpPr>
            <a:spLocks noGrp="1"/>
          </p:cNvSpPr>
          <p:nvPr>
            <p:ph type="sldNum" sz="quarter" idx="12"/>
          </p:nvPr>
        </p:nvSpPr>
        <p:spPr/>
        <p:txBody>
          <a:bodyPr rtlCol="0"/>
          <a:lstStyle/>
          <a:p>
            <a:pPr rtl="0"/>
            <a:fld id="{6D22F896-40B5-4ADD-8801-0D06FADFA095}" type="slidenum">
              <a:rPr lang="id-ID" noProof="0" smtClean="0"/>
              <a:t>‹#›</a:t>
            </a:fld>
            <a:endParaRPr lang="id-ID" noProof="0"/>
          </a:p>
        </p:txBody>
      </p:sp>
    </p:spTree>
    <p:extLst>
      <p:ext uri="{BB962C8B-B14F-4D97-AF65-F5344CB8AC3E}">
        <p14:creationId xmlns:p14="http://schemas.microsoft.com/office/powerpoint/2010/main" val="3303964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Konten dengan Keterangan">
    <p:spTree>
      <p:nvGrpSpPr>
        <p:cNvPr id="1" name=""/>
        <p:cNvGrpSpPr/>
        <p:nvPr/>
      </p:nvGrpSpPr>
      <p:grpSpPr>
        <a:xfrm>
          <a:off x="0" y="0"/>
          <a:ext cx="0" cy="0"/>
          <a:chOff x="0" y="0"/>
          <a:chExt cx="0" cy="0"/>
        </a:xfrm>
      </p:grpSpPr>
      <p:sp>
        <p:nvSpPr>
          <p:cNvPr id="8" name="Judul 7"/>
          <p:cNvSpPr>
            <a:spLocks noGrp="1"/>
          </p:cNvSpPr>
          <p:nvPr>
            <p:ph type="title"/>
          </p:nvPr>
        </p:nvSpPr>
        <p:spPr>
          <a:xfrm>
            <a:off x="1024128" y="471509"/>
            <a:ext cx="4389120" cy="1737360"/>
          </a:xfrm>
        </p:spPr>
        <p:txBody>
          <a:bodyPr rtlCol="0">
            <a:noAutofit/>
          </a:bodyPr>
          <a:lstStyle>
            <a:lvl1pPr>
              <a:lnSpc>
                <a:spcPct val="80000"/>
              </a:lnSpc>
              <a:defRPr sz="4000"/>
            </a:lvl1pPr>
          </a:lstStyle>
          <a:p>
            <a:pPr rtl="0"/>
            <a:r>
              <a:rPr lang="en-US" noProof="0"/>
              <a:t>Click to edit Master title style</a:t>
            </a:r>
            <a:endParaRPr lang="id-ID" noProof="0"/>
          </a:p>
        </p:txBody>
      </p:sp>
      <p:sp>
        <p:nvSpPr>
          <p:cNvPr id="3" name="Tampungan Konten 2"/>
          <p:cNvSpPr>
            <a:spLocks noGrp="1"/>
          </p:cNvSpPr>
          <p:nvPr>
            <p:ph idx="1" hasCustomPrompt="1"/>
          </p:nvPr>
        </p:nvSpPr>
        <p:spPr>
          <a:xfrm>
            <a:off x="5715000" y="822960"/>
            <a:ext cx="5678424" cy="5184648"/>
          </a:xfrm>
        </p:spPr>
        <p:txBody>
          <a:bodyPr rtlCol="0"/>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ampungan Teks 3"/>
          <p:cNvSpPr>
            <a:spLocks noGrp="1"/>
          </p:cNvSpPr>
          <p:nvPr>
            <p:ph type="body" sz="half" idx="2" hasCustomPrompt="1"/>
          </p:nvPr>
        </p:nvSpPr>
        <p:spPr>
          <a:xfrm>
            <a:off x="1024128" y="2257506"/>
            <a:ext cx="4389120" cy="3762294"/>
          </a:xfrm>
        </p:spPr>
        <p:txBody>
          <a:bodyPr lIns="91440" rIns="91440" rtlCol="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d-ID" noProof="0"/>
              <a:t>Klik untuk mengedit gaya teks Master</a:t>
            </a:r>
          </a:p>
        </p:txBody>
      </p:sp>
      <p:sp>
        <p:nvSpPr>
          <p:cNvPr id="5" name="Tampungan Tanggal 4"/>
          <p:cNvSpPr>
            <a:spLocks noGrp="1"/>
          </p:cNvSpPr>
          <p:nvPr>
            <p:ph type="dt" sz="half" idx="10"/>
          </p:nvPr>
        </p:nvSpPr>
        <p:spPr/>
        <p:txBody>
          <a:bodyPr rtlCol="0"/>
          <a:lstStyle/>
          <a:p>
            <a:pPr rtl="0"/>
            <a:fld id="{E96989A5-CD6B-4673-8CD2-F730EC215164}" type="datetime1">
              <a:rPr lang="id-ID" noProof="0" smtClean="0"/>
              <a:t>17/06/2023</a:t>
            </a:fld>
            <a:endParaRPr lang="id-ID" noProof="0"/>
          </a:p>
        </p:txBody>
      </p:sp>
      <p:sp>
        <p:nvSpPr>
          <p:cNvPr id="6" name="Tampungan Kaki 5"/>
          <p:cNvSpPr>
            <a:spLocks noGrp="1"/>
          </p:cNvSpPr>
          <p:nvPr>
            <p:ph type="ftr" sz="quarter" idx="11"/>
          </p:nvPr>
        </p:nvSpPr>
        <p:spPr/>
        <p:txBody>
          <a:bodyPr rtlCol="0"/>
          <a:lstStyle/>
          <a:p>
            <a:pPr rtl="0"/>
            <a:r>
              <a:rPr lang="id-ID" noProof="0"/>
              <a:t>
              </a:t>
            </a:r>
          </a:p>
        </p:txBody>
      </p:sp>
      <p:sp>
        <p:nvSpPr>
          <p:cNvPr id="7" name="Tampungan Nomor Slide 6"/>
          <p:cNvSpPr>
            <a:spLocks noGrp="1"/>
          </p:cNvSpPr>
          <p:nvPr>
            <p:ph type="sldNum" sz="quarter" idx="12"/>
          </p:nvPr>
        </p:nvSpPr>
        <p:spPr/>
        <p:txBody>
          <a:bodyPr rtlCol="0"/>
          <a:lstStyle/>
          <a:p>
            <a:pPr rtl="0"/>
            <a:fld id="{6D22F896-40B5-4ADD-8801-0D06FADFA095}" type="slidenum">
              <a:rPr lang="id-ID" noProof="0" smtClean="0"/>
              <a:t>‹#›</a:t>
            </a:fld>
            <a:endParaRPr lang="id-ID" noProof="0"/>
          </a:p>
        </p:txBody>
      </p:sp>
    </p:spTree>
    <p:extLst>
      <p:ext uri="{BB962C8B-B14F-4D97-AF65-F5344CB8AC3E}">
        <p14:creationId xmlns:p14="http://schemas.microsoft.com/office/powerpoint/2010/main" val="2333651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Gambar dengan Keterangan">
    <p:spTree>
      <p:nvGrpSpPr>
        <p:cNvPr id="1" name=""/>
        <p:cNvGrpSpPr/>
        <p:nvPr/>
      </p:nvGrpSpPr>
      <p:grpSpPr>
        <a:xfrm>
          <a:off x="0" y="0"/>
          <a:ext cx="0" cy="0"/>
          <a:chOff x="0" y="0"/>
          <a:chExt cx="0" cy="0"/>
        </a:xfrm>
      </p:grpSpPr>
      <p:sp>
        <p:nvSpPr>
          <p:cNvPr id="2" name="Judul 1"/>
          <p:cNvSpPr>
            <a:spLocks noGrp="1"/>
          </p:cNvSpPr>
          <p:nvPr>
            <p:ph type="title"/>
          </p:nvPr>
        </p:nvSpPr>
        <p:spPr>
          <a:xfrm>
            <a:off x="457200" y="4960138"/>
            <a:ext cx="7772400" cy="1463040"/>
          </a:xfrm>
        </p:spPr>
        <p:txBody>
          <a:bodyPr rtlCol="0" anchor="ctr">
            <a:normAutofit/>
          </a:bodyPr>
          <a:lstStyle>
            <a:lvl1pPr algn="r">
              <a:defRPr sz="5000" spc="200" baseline="0"/>
            </a:lvl1pPr>
          </a:lstStyle>
          <a:p>
            <a:pPr rtl="0"/>
            <a:r>
              <a:rPr lang="en-US" noProof="0"/>
              <a:t>Click to edit Master title style</a:t>
            </a:r>
            <a:endParaRPr lang="id-ID" noProof="0"/>
          </a:p>
        </p:txBody>
      </p:sp>
      <p:sp>
        <p:nvSpPr>
          <p:cNvPr id="3" name="Tampungan Gambar 2"/>
          <p:cNvSpPr>
            <a:spLocks noGrp="1" noChangeAspect="1"/>
          </p:cNvSpPr>
          <p:nvPr>
            <p:ph type="pic" idx="1"/>
          </p:nvPr>
        </p:nvSpPr>
        <p:spPr>
          <a:xfrm>
            <a:off x="0" y="-1"/>
            <a:ext cx="12188952" cy="4572000"/>
          </a:xfrm>
          <a:solidFill>
            <a:schemeClr val="accent2">
              <a:lumMod val="60000"/>
              <a:lumOff val="40000"/>
            </a:schemeClr>
          </a:solidFill>
        </p:spPr>
        <p:txBody>
          <a:bodyPr lIns="457200" tIns="365760" rIns="45720" bIns="4572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id-ID" noProof="0"/>
          </a:p>
        </p:txBody>
      </p:sp>
      <p:sp>
        <p:nvSpPr>
          <p:cNvPr id="4" name="Tampungan Teks 3"/>
          <p:cNvSpPr>
            <a:spLocks noGrp="1"/>
          </p:cNvSpPr>
          <p:nvPr>
            <p:ph type="body" sz="half" idx="2" hasCustomPrompt="1"/>
          </p:nvPr>
        </p:nvSpPr>
        <p:spPr>
          <a:xfrm>
            <a:off x="8610600" y="4960138"/>
            <a:ext cx="3200400" cy="1463040"/>
          </a:xfrm>
        </p:spPr>
        <p:txBody>
          <a:bodyPr lIns="91440" rIns="91440" rtlCol="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d-ID" noProof="0"/>
              <a:t>Klik untuk mengedit gaya teks Master</a:t>
            </a:r>
          </a:p>
        </p:txBody>
      </p:sp>
      <p:sp>
        <p:nvSpPr>
          <p:cNvPr id="5" name="Tampungan Tanggal 4"/>
          <p:cNvSpPr>
            <a:spLocks noGrp="1"/>
          </p:cNvSpPr>
          <p:nvPr>
            <p:ph type="dt" sz="half" idx="10"/>
          </p:nvPr>
        </p:nvSpPr>
        <p:spPr/>
        <p:txBody>
          <a:bodyPr rtlCol="0"/>
          <a:lstStyle/>
          <a:p>
            <a:pPr rtl="0"/>
            <a:fld id="{23200FF8-48E6-4830-8A9A-515134301967}" type="datetime1">
              <a:rPr lang="id-ID" noProof="0" smtClean="0"/>
              <a:t>17/06/2023</a:t>
            </a:fld>
            <a:endParaRPr lang="id-ID" noProof="0"/>
          </a:p>
        </p:txBody>
      </p:sp>
      <p:sp>
        <p:nvSpPr>
          <p:cNvPr id="6" name="Tampungan Kaki 5"/>
          <p:cNvSpPr>
            <a:spLocks noGrp="1"/>
          </p:cNvSpPr>
          <p:nvPr>
            <p:ph type="ftr" sz="quarter" idx="11"/>
          </p:nvPr>
        </p:nvSpPr>
        <p:spPr/>
        <p:txBody>
          <a:bodyPr rtlCol="0"/>
          <a:lstStyle/>
          <a:p>
            <a:pPr rtl="0"/>
            <a:r>
              <a:rPr lang="id-ID" noProof="0"/>
              <a:t>
              </a:t>
            </a:r>
          </a:p>
        </p:txBody>
      </p:sp>
      <p:sp>
        <p:nvSpPr>
          <p:cNvPr id="7" name="Tampungan Nomor Slide 6"/>
          <p:cNvSpPr>
            <a:spLocks noGrp="1"/>
          </p:cNvSpPr>
          <p:nvPr>
            <p:ph type="sldNum" sz="quarter" idx="12"/>
          </p:nvPr>
        </p:nvSpPr>
        <p:spPr/>
        <p:txBody>
          <a:bodyPr rtlCol="0"/>
          <a:lstStyle/>
          <a:p>
            <a:pPr rtl="0"/>
            <a:fld id="{6D22F896-40B5-4ADD-8801-0D06FADFA095}" type="slidenum">
              <a:rPr lang="id-ID" noProof="0" smtClean="0"/>
              <a:t>‹#›</a:t>
            </a:fld>
            <a:endParaRPr lang="id-ID" noProof="0"/>
          </a:p>
        </p:txBody>
      </p:sp>
      <p:cxnSp>
        <p:nvCxnSpPr>
          <p:cNvPr id="8" name="Konektor Lurus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8804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ampungan Judul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pPr rtl="0"/>
            <a:r>
              <a:rPr lang="id-ID" noProof="0"/>
              <a:t>Klik untuk mengedit gaya judul Master</a:t>
            </a:r>
          </a:p>
        </p:txBody>
      </p:sp>
      <p:sp>
        <p:nvSpPr>
          <p:cNvPr id="3" name="Tampungan Teks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ampungan Tanggal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pPr rtl="0"/>
            <a:fld id="{930E0D7B-274A-4455-98FD-13D7048833A2}" type="datetime1">
              <a:rPr lang="id-ID" noProof="0" smtClean="0"/>
              <a:t>17/06/2023</a:t>
            </a:fld>
            <a:endParaRPr lang="id-ID" noProof="0"/>
          </a:p>
        </p:txBody>
      </p:sp>
      <p:sp>
        <p:nvSpPr>
          <p:cNvPr id="5" name="Tampungan Kaki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pPr rtl="0"/>
            <a:r>
              <a:rPr lang="id-ID" noProof="0"/>
              <a:t>
              </a:t>
            </a:r>
          </a:p>
        </p:txBody>
      </p:sp>
      <p:sp>
        <p:nvSpPr>
          <p:cNvPr id="6" name="Tampungan Nomor Slide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pPr rtl="0"/>
            <a:fld id="{6D22F896-40B5-4ADD-8801-0D06FADFA095}" type="slidenum">
              <a:rPr lang="id-ID" noProof="0" smtClean="0"/>
              <a:pPr/>
              <a:t>‹#›</a:t>
            </a:fld>
            <a:endParaRPr lang="id-ID" noProof="0"/>
          </a:p>
        </p:txBody>
      </p:sp>
      <p:cxnSp>
        <p:nvCxnSpPr>
          <p:cNvPr id="8" name="Konektor Lurus 7"/>
          <p:cNvCxnSpPr/>
          <p:nvPr/>
        </p:nvCxnSpPr>
        <p:spPr>
          <a:xfrm flipV="1">
            <a:off x="7620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102846"/>
      </p:ext>
    </p:extLst>
  </p:cSld>
  <p:clrMap bg1="dk1" tx1="lt1" bg2="dk2" tx2="lt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useBgFill="1">
        <p:nvSpPr>
          <p:cNvPr id="18" name="Persegi panjang 17">
            <a:extLst>
              <a:ext uri="{FF2B5EF4-FFF2-40B4-BE49-F238E27FC236}">
                <a16:creationId xmlns:a16="http://schemas.microsoft.com/office/drawing/2014/main" id="{B8D726A5-7900-41B4-8D49-49B4A2010E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d-ID"/>
          </a:p>
        </p:txBody>
      </p:sp>
      <p:pic>
        <p:nvPicPr>
          <p:cNvPr id="7" name="Gambar 6">
            <a:extLst>
              <a:ext uri="{FF2B5EF4-FFF2-40B4-BE49-F238E27FC236}">
                <a16:creationId xmlns:a16="http://schemas.microsoft.com/office/drawing/2014/main" id="{291BDB91-E757-4677-A38C-EB354240C835}"/>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10552"/>
                    </a14:imgEffect>
                    <a14:imgEffect>
                      <a14:saturation sat="74000"/>
                    </a14:imgEffect>
                    <a14:imgEffect>
                      <a14:brightnessContrast bright="-35000"/>
                    </a14:imgEffect>
                  </a14:imgLayer>
                </a14:imgProps>
              </a:ext>
            </a:extLst>
          </a:blip>
          <a:srcRect l="763" r="763"/>
          <a:stretch/>
        </p:blipFill>
        <p:spPr>
          <a:xfrm>
            <a:off x="20" y="-1"/>
            <a:ext cx="12188932" cy="6858000"/>
          </a:xfrm>
          <a:prstGeom prst="rect">
            <a:avLst/>
          </a:prstGeom>
          <a:solidFill>
            <a:schemeClr val="bg1"/>
          </a:solidFill>
          <a:ln>
            <a:noFill/>
          </a:ln>
        </p:spPr>
      </p:pic>
      <p:sp>
        <p:nvSpPr>
          <p:cNvPr id="2" name="Judul 1">
            <a:extLst>
              <a:ext uri="{FF2B5EF4-FFF2-40B4-BE49-F238E27FC236}">
                <a16:creationId xmlns:a16="http://schemas.microsoft.com/office/drawing/2014/main" id="{050E78D6-F072-48E7-8270-20EFBDD26F36}"/>
              </a:ext>
            </a:extLst>
          </p:cNvPr>
          <p:cNvSpPr>
            <a:spLocks noGrp="1"/>
          </p:cNvSpPr>
          <p:nvPr>
            <p:ph type="ctrTitle"/>
          </p:nvPr>
        </p:nvSpPr>
        <p:spPr>
          <a:xfrm>
            <a:off x="643467" y="643467"/>
            <a:ext cx="7164674" cy="5571066"/>
          </a:xfrm>
          <a:prstGeom prst="rect">
            <a:avLst/>
          </a:prstGeom>
        </p:spPr>
        <p:txBody>
          <a:bodyPr lIns="0" rIns="180000" rtlCol="0">
            <a:normAutofit/>
          </a:bodyPr>
          <a:lstStyle/>
          <a:p>
            <a:pPr rtl="0"/>
            <a:r>
              <a:rPr lang="id-ID" sz="7200" b="1" dirty="0">
                <a:solidFill>
                  <a:schemeClr val="tx1"/>
                </a:solidFill>
              </a:rPr>
              <a:t>Mengungkap Keindahan Arab</a:t>
            </a:r>
          </a:p>
        </p:txBody>
      </p:sp>
      <p:sp>
        <p:nvSpPr>
          <p:cNvPr id="3" name="Subjudul 2">
            <a:extLst>
              <a:ext uri="{FF2B5EF4-FFF2-40B4-BE49-F238E27FC236}">
                <a16:creationId xmlns:a16="http://schemas.microsoft.com/office/drawing/2014/main" id="{3FC7BD98-5486-489C-BAA0-A69CEFF691B3}"/>
              </a:ext>
            </a:extLst>
          </p:cNvPr>
          <p:cNvSpPr>
            <a:spLocks noGrp="1"/>
          </p:cNvSpPr>
          <p:nvPr>
            <p:ph type="subTitle" idx="1"/>
          </p:nvPr>
        </p:nvSpPr>
        <p:spPr>
          <a:xfrm>
            <a:off x="8451608" y="643467"/>
            <a:ext cx="3096926" cy="5571066"/>
          </a:xfrm>
          <a:prstGeom prst="rect">
            <a:avLst/>
          </a:prstGeom>
        </p:spPr>
        <p:txBody>
          <a:bodyPr lIns="0" rIns="0" rtlCol="0">
            <a:normAutofit/>
          </a:bodyPr>
          <a:lstStyle/>
          <a:p>
            <a:pPr rtl="0"/>
            <a:r>
              <a:rPr lang="en-US" sz="2800" dirty="0" err="1">
                <a:solidFill>
                  <a:schemeClr val="tx1"/>
                </a:solidFill>
              </a:rPr>
              <a:t>Churul</a:t>
            </a:r>
            <a:r>
              <a:rPr lang="en-US" sz="2800" dirty="0">
                <a:solidFill>
                  <a:schemeClr val="tx1"/>
                </a:solidFill>
              </a:rPr>
              <a:t> Ain Yahya</a:t>
            </a:r>
          </a:p>
          <a:p>
            <a:pPr rtl="0"/>
            <a:r>
              <a:rPr lang="en-US" sz="2800" dirty="0">
                <a:solidFill>
                  <a:schemeClr val="tx1"/>
                </a:solidFill>
              </a:rPr>
              <a:t>211011400356</a:t>
            </a:r>
          </a:p>
          <a:p>
            <a:pPr rtl="0"/>
            <a:r>
              <a:rPr lang="en-US" sz="2800" dirty="0">
                <a:solidFill>
                  <a:schemeClr val="tx1"/>
                </a:solidFill>
              </a:rPr>
              <a:t>04TPLP005</a:t>
            </a:r>
          </a:p>
          <a:p>
            <a:pPr rtl="0"/>
            <a:endParaRPr lang="id-ID" sz="2800" dirty="0">
              <a:solidFill>
                <a:schemeClr val="tx1"/>
              </a:solidFill>
            </a:endParaRPr>
          </a:p>
        </p:txBody>
      </p:sp>
      <p:cxnSp>
        <p:nvCxnSpPr>
          <p:cNvPr id="20" name="Konektor Lurus 19">
            <a:extLst>
              <a:ext uri="{FF2B5EF4-FFF2-40B4-BE49-F238E27FC236}">
                <a16:creationId xmlns:a16="http://schemas.microsoft.com/office/drawing/2014/main" id="{46E49661-E258-450C-8150-A91A6B30D1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139605" y="1828800"/>
            <a:ext cx="0" cy="32004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405040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ambar 6">
            <a:extLst>
              <a:ext uri="{FF2B5EF4-FFF2-40B4-BE49-F238E27FC236}">
                <a16:creationId xmlns:a16="http://schemas.microsoft.com/office/drawing/2014/main" id="{291BDB91-E757-4677-A38C-EB354240C835}"/>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037"/>
                    </a14:imgEffect>
                    <a14:imgEffect>
                      <a14:saturation sat="135000"/>
                    </a14:imgEffect>
                    <a14:imgEffect>
                      <a14:brightnessContrast bright="-46000"/>
                    </a14:imgEffect>
                  </a14:imgLayer>
                </a14:imgProps>
              </a:ext>
            </a:extLst>
          </a:blip>
          <a:srcRect t="7773" b="7773"/>
          <a:stretch/>
        </p:blipFill>
        <p:spPr>
          <a:xfrm>
            <a:off x="20" y="-1"/>
            <a:ext cx="12188932" cy="6858000"/>
          </a:xfrm>
          <a:prstGeom prst="rect">
            <a:avLst/>
          </a:prstGeom>
          <a:solidFill>
            <a:schemeClr val="bg1"/>
          </a:solidFill>
          <a:ln>
            <a:noFill/>
          </a:ln>
        </p:spPr>
      </p:pic>
      <p:sp>
        <p:nvSpPr>
          <p:cNvPr id="2" name="Judul 1">
            <a:extLst>
              <a:ext uri="{FF2B5EF4-FFF2-40B4-BE49-F238E27FC236}">
                <a16:creationId xmlns:a16="http://schemas.microsoft.com/office/drawing/2014/main" id="{050E78D6-F072-48E7-8270-20EFBDD26F36}"/>
              </a:ext>
            </a:extLst>
          </p:cNvPr>
          <p:cNvSpPr>
            <a:spLocks noGrp="1"/>
          </p:cNvSpPr>
          <p:nvPr>
            <p:ph type="ctrTitle"/>
          </p:nvPr>
        </p:nvSpPr>
        <p:spPr>
          <a:xfrm>
            <a:off x="0" y="643467"/>
            <a:ext cx="12188951" cy="5571066"/>
          </a:xfrm>
          <a:prstGeom prst="rect">
            <a:avLst/>
          </a:prstGeom>
        </p:spPr>
        <p:txBody>
          <a:bodyPr lIns="0" rIns="180000" rtlCol="0">
            <a:normAutofit/>
          </a:bodyPr>
          <a:lstStyle/>
          <a:p>
            <a:pPr algn="ctr" rtl="0"/>
            <a:r>
              <a:rPr lang="en-US" sz="7200" b="1" dirty="0">
                <a:solidFill>
                  <a:schemeClr val="tx1"/>
                </a:solidFill>
              </a:rPr>
              <a:t>TERIMA KASIH</a:t>
            </a:r>
            <a:endParaRPr lang="id-ID" sz="7200" b="1" dirty="0">
              <a:solidFill>
                <a:schemeClr val="tx1"/>
              </a:solidFill>
            </a:endParaRPr>
          </a:p>
        </p:txBody>
      </p:sp>
    </p:spTree>
    <p:extLst>
      <p:ext uri="{BB962C8B-B14F-4D97-AF65-F5344CB8AC3E}">
        <p14:creationId xmlns:p14="http://schemas.microsoft.com/office/powerpoint/2010/main" val="218811373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Persegi panjang 9">
            <a:extLst>
              <a:ext uri="{FF2B5EF4-FFF2-40B4-BE49-F238E27FC236}">
                <a16:creationId xmlns:a16="http://schemas.microsoft.com/office/drawing/2014/main" id="{E1063F05-99EF-4DA3-B595-4E26670F29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0" y="0"/>
            <a:ext cx="5468548" cy="6858000"/>
          </a:xfrm>
          <a:prstGeom prst="rect">
            <a:avLst/>
          </a:prstGeom>
          <a:gradFill>
            <a:gsLst>
              <a:gs pos="0">
                <a:schemeClr val="accent6">
                  <a:lumMod val="50000"/>
                </a:schemeClr>
              </a:gs>
              <a:gs pos="100000">
                <a:schemeClr val="bg1"/>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d-ID"/>
          </a:p>
        </p:txBody>
      </p:sp>
      <p:sp>
        <p:nvSpPr>
          <p:cNvPr id="2" name="Judul 1">
            <a:extLst>
              <a:ext uri="{FF2B5EF4-FFF2-40B4-BE49-F238E27FC236}">
                <a16:creationId xmlns:a16="http://schemas.microsoft.com/office/drawing/2014/main" id="{BD904461-E85A-43E7-AA0B-B7DF596CA62F}"/>
              </a:ext>
            </a:extLst>
          </p:cNvPr>
          <p:cNvSpPr>
            <a:spLocks noGrp="1"/>
          </p:cNvSpPr>
          <p:nvPr>
            <p:ph type="title"/>
          </p:nvPr>
        </p:nvSpPr>
        <p:spPr>
          <a:xfrm>
            <a:off x="1024129" y="585216"/>
            <a:ext cx="3779085" cy="1499616"/>
          </a:xfrm>
          <a:prstGeom prst="rect">
            <a:avLst/>
          </a:prstGeom>
        </p:spPr>
        <p:txBody>
          <a:bodyPr lIns="0" tIns="108000" rtlCol="0">
            <a:noAutofit/>
          </a:bodyPr>
          <a:lstStyle/>
          <a:p>
            <a:pPr rtl="0"/>
            <a:r>
              <a:rPr lang="id-ID" sz="2400" b="1" dirty="0">
                <a:solidFill>
                  <a:srgbClr val="FFFFFF"/>
                </a:solidFill>
              </a:rPr>
              <a:t>Mengenal Kebudayaan Arab</a:t>
            </a:r>
          </a:p>
        </p:txBody>
      </p:sp>
      <p:cxnSp>
        <p:nvCxnSpPr>
          <p:cNvPr id="12" name="Konektor Lurus 11">
            <a:extLst>
              <a:ext uri="{FF2B5EF4-FFF2-40B4-BE49-F238E27FC236}">
                <a16:creationId xmlns:a16="http://schemas.microsoft.com/office/drawing/2014/main" id="{E0A835C2-2B9B-4174-AA2C-60A4F13119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D39F4A"/>
            </a:solidFill>
          </a:ln>
        </p:spPr>
        <p:style>
          <a:lnRef idx="1">
            <a:schemeClr val="accent1"/>
          </a:lnRef>
          <a:fillRef idx="0">
            <a:schemeClr val="accent1"/>
          </a:fillRef>
          <a:effectRef idx="0">
            <a:schemeClr val="accent1"/>
          </a:effectRef>
          <a:fontRef idx="minor">
            <a:schemeClr val="tx1"/>
          </a:fontRef>
        </p:style>
      </p:cxnSp>
      <p:sp>
        <p:nvSpPr>
          <p:cNvPr id="3" name="Tampungan Konten 2">
            <a:extLst>
              <a:ext uri="{FF2B5EF4-FFF2-40B4-BE49-F238E27FC236}">
                <a16:creationId xmlns:a16="http://schemas.microsoft.com/office/drawing/2014/main" id="{9BBDDBE1-00CD-4A90-9BA9-5E79F6C6FDE0}"/>
              </a:ext>
            </a:extLst>
          </p:cNvPr>
          <p:cNvSpPr>
            <a:spLocks noGrp="1"/>
          </p:cNvSpPr>
          <p:nvPr>
            <p:ph idx="1"/>
          </p:nvPr>
        </p:nvSpPr>
        <p:spPr>
          <a:xfrm>
            <a:off x="762000" y="1952758"/>
            <a:ext cx="4495969" cy="4532060"/>
          </a:xfrm>
          <a:prstGeom prst="rect">
            <a:avLst/>
          </a:prstGeom>
        </p:spPr>
        <p:txBody>
          <a:bodyPr rtlCol="0">
            <a:normAutofit lnSpcReduction="10000"/>
          </a:bodyPr>
          <a:lstStyle/>
          <a:p>
            <a:pPr rtl="0"/>
            <a:r>
              <a:rPr lang="id-ID" sz="2000" dirty="0">
                <a:solidFill>
                  <a:srgbClr val="FFFFFF"/>
                </a:solidFill>
              </a:rPr>
              <a:t>Arab mempunyai kebudayaan yang kaya dan unik yang telah berkembang selama ribuan tahun. Salah satu ciri khas kebudayaan Arab adalah seni kaligrafi yang indah, yang sering digunakan dalam seni dekoratif pada bangunan dan objek lainnya. Selain itu, musik dan tari juga merupakan bagian penting dari kebudayaan Arab.</a:t>
            </a:r>
            <a:endParaRPr lang="en-US" sz="2000" dirty="0">
              <a:solidFill>
                <a:srgbClr val="FFFFFF"/>
              </a:solidFill>
            </a:endParaRPr>
          </a:p>
          <a:p>
            <a:pPr rtl="0"/>
            <a:r>
              <a:rPr lang="id-ID" sz="2000" dirty="0">
                <a:solidFill>
                  <a:srgbClr val="FFFFFF"/>
                </a:solidFill>
              </a:rPr>
              <a:t>Pakaian tradisional Arab juga sangat terkenal. Pria biasanya mengenakan jubah panjang dan sorban, sementara wanita mengenakan </a:t>
            </a:r>
            <a:r>
              <a:rPr lang="id-ID" sz="2000" dirty="0" err="1">
                <a:solidFill>
                  <a:srgbClr val="FFFFFF"/>
                </a:solidFill>
              </a:rPr>
              <a:t>abaya</a:t>
            </a:r>
            <a:r>
              <a:rPr lang="id-ID" sz="2000" dirty="0">
                <a:solidFill>
                  <a:srgbClr val="FFFFFF"/>
                </a:solidFill>
              </a:rPr>
              <a:t> dan hijab. Makanan khas Arab seperti </a:t>
            </a:r>
            <a:r>
              <a:rPr lang="id-ID" sz="2000" dirty="0" err="1">
                <a:solidFill>
                  <a:srgbClr val="FFFFFF"/>
                </a:solidFill>
              </a:rPr>
              <a:t>hummus</a:t>
            </a:r>
            <a:r>
              <a:rPr lang="id-ID" sz="2000" dirty="0">
                <a:solidFill>
                  <a:srgbClr val="FFFFFF"/>
                </a:solidFill>
              </a:rPr>
              <a:t>, </a:t>
            </a:r>
            <a:r>
              <a:rPr lang="id-ID" sz="2000" dirty="0" err="1">
                <a:solidFill>
                  <a:srgbClr val="FFFFFF"/>
                </a:solidFill>
              </a:rPr>
              <a:t>falafel</a:t>
            </a:r>
            <a:r>
              <a:rPr lang="id-ID" sz="2000" dirty="0">
                <a:solidFill>
                  <a:srgbClr val="FFFFFF"/>
                </a:solidFill>
              </a:rPr>
              <a:t>, dan </a:t>
            </a:r>
            <a:r>
              <a:rPr lang="id-ID" sz="2000" dirty="0" err="1">
                <a:solidFill>
                  <a:srgbClr val="FFFFFF"/>
                </a:solidFill>
              </a:rPr>
              <a:t>shawarma</a:t>
            </a:r>
            <a:r>
              <a:rPr lang="id-ID" sz="2000" dirty="0">
                <a:solidFill>
                  <a:srgbClr val="FFFFFF"/>
                </a:solidFill>
              </a:rPr>
              <a:t> juga menjadi populer di seluruh dunia.</a:t>
            </a:r>
          </a:p>
        </p:txBody>
      </p:sp>
      <p:pic>
        <p:nvPicPr>
          <p:cNvPr id="5" name="Gambar 4">
            <a:extLst>
              <a:ext uri="{FF2B5EF4-FFF2-40B4-BE49-F238E27FC236}">
                <a16:creationId xmlns:a16="http://schemas.microsoft.com/office/drawing/2014/main" id="{4BB88093-7048-42AA-9AFC-B007B4E797A0}"/>
              </a:ext>
            </a:extLst>
          </p:cNvPr>
          <p:cNvPicPr>
            <a:picLocks noChangeAspect="1"/>
          </p:cNvPicPr>
          <p:nvPr/>
        </p:nvPicPr>
        <p:blipFill>
          <a:blip r:embed="rId3"/>
          <a:srcRect/>
          <a:stretch/>
        </p:blipFill>
        <p:spPr>
          <a:xfrm>
            <a:off x="5468548" y="1191528"/>
            <a:ext cx="6723452" cy="4474953"/>
          </a:xfrm>
          <a:prstGeom prst="rect">
            <a:avLst/>
          </a:prstGeom>
        </p:spPr>
      </p:pic>
    </p:spTree>
    <p:extLst>
      <p:ext uri="{BB962C8B-B14F-4D97-AF65-F5344CB8AC3E}">
        <p14:creationId xmlns:p14="http://schemas.microsoft.com/office/powerpoint/2010/main" val="2157044452"/>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Persegi panjang 9">
            <a:extLst>
              <a:ext uri="{FF2B5EF4-FFF2-40B4-BE49-F238E27FC236}">
                <a16:creationId xmlns:a16="http://schemas.microsoft.com/office/drawing/2014/main" id="{E1063F05-99EF-4DA3-B595-4E26670F29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0" y="0"/>
            <a:ext cx="5468548" cy="6858000"/>
          </a:xfrm>
          <a:prstGeom prst="rect">
            <a:avLst/>
          </a:prstGeom>
          <a:gradFill>
            <a:gsLst>
              <a:gs pos="0">
                <a:schemeClr val="accent6">
                  <a:lumMod val="50000"/>
                </a:schemeClr>
              </a:gs>
              <a:gs pos="100000">
                <a:schemeClr val="bg1"/>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d-ID"/>
          </a:p>
        </p:txBody>
      </p:sp>
      <p:sp>
        <p:nvSpPr>
          <p:cNvPr id="2" name="Judul 1">
            <a:extLst>
              <a:ext uri="{FF2B5EF4-FFF2-40B4-BE49-F238E27FC236}">
                <a16:creationId xmlns:a16="http://schemas.microsoft.com/office/drawing/2014/main" id="{BD904461-E85A-43E7-AA0B-B7DF596CA62F}"/>
              </a:ext>
            </a:extLst>
          </p:cNvPr>
          <p:cNvSpPr>
            <a:spLocks noGrp="1"/>
          </p:cNvSpPr>
          <p:nvPr>
            <p:ph type="title"/>
          </p:nvPr>
        </p:nvSpPr>
        <p:spPr>
          <a:xfrm>
            <a:off x="1024129" y="585216"/>
            <a:ext cx="3779085" cy="1499616"/>
          </a:xfrm>
          <a:prstGeom prst="rect">
            <a:avLst/>
          </a:prstGeom>
        </p:spPr>
        <p:txBody>
          <a:bodyPr lIns="0" tIns="108000" rtlCol="0">
            <a:noAutofit/>
          </a:bodyPr>
          <a:lstStyle/>
          <a:p>
            <a:pPr rtl="0"/>
            <a:r>
              <a:rPr lang="id-ID" sz="2400" b="1" dirty="0">
                <a:solidFill>
                  <a:srgbClr val="FFFFFF"/>
                </a:solidFill>
              </a:rPr>
              <a:t>Bahasa Arab</a:t>
            </a:r>
          </a:p>
        </p:txBody>
      </p:sp>
      <p:cxnSp>
        <p:nvCxnSpPr>
          <p:cNvPr id="12" name="Konektor Lurus 11">
            <a:extLst>
              <a:ext uri="{FF2B5EF4-FFF2-40B4-BE49-F238E27FC236}">
                <a16:creationId xmlns:a16="http://schemas.microsoft.com/office/drawing/2014/main" id="{E0A835C2-2B9B-4174-AA2C-60A4F13119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D39F4A"/>
            </a:solidFill>
          </a:ln>
        </p:spPr>
        <p:style>
          <a:lnRef idx="1">
            <a:schemeClr val="accent1"/>
          </a:lnRef>
          <a:fillRef idx="0">
            <a:schemeClr val="accent1"/>
          </a:fillRef>
          <a:effectRef idx="0">
            <a:schemeClr val="accent1"/>
          </a:effectRef>
          <a:fontRef idx="minor">
            <a:schemeClr val="tx1"/>
          </a:fontRef>
        </p:style>
      </p:cxnSp>
      <p:sp>
        <p:nvSpPr>
          <p:cNvPr id="3" name="Tampungan Konten 2">
            <a:extLst>
              <a:ext uri="{FF2B5EF4-FFF2-40B4-BE49-F238E27FC236}">
                <a16:creationId xmlns:a16="http://schemas.microsoft.com/office/drawing/2014/main" id="{9BBDDBE1-00CD-4A90-9BA9-5E79F6C6FDE0}"/>
              </a:ext>
            </a:extLst>
          </p:cNvPr>
          <p:cNvSpPr>
            <a:spLocks noGrp="1"/>
          </p:cNvSpPr>
          <p:nvPr>
            <p:ph idx="1"/>
          </p:nvPr>
        </p:nvSpPr>
        <p:spPr>
          <a:xfrm>
            <a:off x="762000" y="1952758"/>
            <a:ext cx="4495969" cy="4532060"/>
          </a:xfrm>
          <a:prstGeom prst="rect">
            <a:avLst/>
          </a:prstGeom>
        </p:spPr>
        <p:txBody>
          <a:bodyPr rtlCol="0">
            <a:noAutofit/>
          </a:bodyPr>
          <a:lstStyle/>
          <a:p>
            <a:pPr rtl="0"/>
            <a:r>
              <a:rPr lang="id-ID" sz="2000" dirty="0">
                <a:solidFill>
                  <a:srgbClr val="FFFFFF"/>
                </a:solidFill>
              </a:rPr>
              <a:t>Bahasa Arab adalah salah satu bahasa tertua di dunia dan memiliki sejarah yang panjang. Bahasa ini sangat penting bagi dunia Islam karena Al-Quran ditulis dalam bahasa Arab. Selain itu, bahasa Arab juga digunakan sebagai bahasa resmi di banyak negara di Timur Tengah.</a:t>
            </a:r>
            <a:endParaRPr lang="en-US" sz="2000" dirty="0">
              <a:solidFill>
                <a:srgbClr val="FFFFFF"/>
              </a:solidFill>
            </a:endParaRPr>
          </a:p>
          <a:p>
            <a:pPr rtl="0"/>
            <a:r>
              <a:rPr lang="en-US" sz="2000" dirty="0">
                <a:solidFill>
                  <a:srgbClr val="FFFFFF"/>
                </a:solidFill>
              </a:rPr>
              <a:t>Bahasa Arab </a:t>
            </a:r>
            <a:r>
              <a:rPr lang="en-US" sz="2000" dirty="0" err="1">
                <a:solidFill>
                  <a:srgbClr val="FFFFFF"/>
                </a:solidFill>
              </a:rPr>
              <a:t>memiliki</a:t>
            </a:r>
            <a:r>
              <a:rPr lang="en-US" sz="2000" dirty="0">
                <a:solidFill>
                  <a:srgbClr val="FFFFFF"/>
                </a:solidFill>
              </a:rPr>
              <a:t> </a:t>
            </a:r>
            <a:r>
              <a:rPr lang="en-US" sz="2000" dirty="0" err="1">
                <a:solidFill>
                  <a:srgbClr val="FFFFFF"/>
                </a:solidFill>
              </a:rPr>
              <a:t>keunikan</a:t>
            </a:r>
            <a:r>
              <a:rPr lang="en-US" sz="2000" dirty="0">
                <a:solidFill>
                  <a:srgbClr val="FFFFFF"/>
                </a:solidFill>
              </a:rPr>
              <a:t> </a:t>
            </a:r>
            <a:r>
              <a:rPr lang="en-US" sz="2000" dirty="0" err="1">
                <a:solidFill>
                  <a:srgbClr val="FFFFFF"/>
                </a:solidFill>
              </a:rPr>
              <a:t>dalam</a:t>
            </a:r>
            <a:r>
              <a:rPr lang="en-US" sz="2000" dirty="0">
                <a:solidFill>
                  <a:srgbClr val="FFFFFF"/>
                </a:solidFill>
              </a:rPr>
              <a:t> </a:t>
            </a:r>
            <a:r>
              <a:rPr lang="en-US" sz="2000" dirty="0" err="1">
                <a:solidFill>
                  <a:srgbClr val="FFFFFF"/>
                </a:solidFill>
              </a:rPr>
              <a:t>sistem</a:t>
            </a:r>
            <a:r>
              <a:rPr lang="en-US" sz="2000" dirty="0">
                <a:solidFill>
                  <a:srgbClr val="FFFFFF"/>
                </a:solidFill>
              </a:rPr>
              <a:t> </a:t>
            </a:r>
            <a:r>
              <a:rPr lang="en-US" sz="2000" dirty="0" err="1">
                <a:solidFill>
                  <a:srgbClr val="FFFFFF"/>
                </a:solidFill>
              </a:rPr>
              <a:t>penulisan</a:t>
            </a:r>
            <a:r>
              <a:rPr lang="en-US" sz="2000" dirty="0">
                <a:solidFill>
                  <a:srgbClr val="FFFFFF"/>
                </a:solidFill>
              </a:rPr>
              <a:t> dan </a:t>
            </a:r>
            <a:r>
              <a:rPr lang="en-US" sz="2000" dirty="0" err="1">
                <a:solidFill>
                  <a:srgbClr val="FFFFFF"/>
                </a:solidFill>
              </a:rPr>
              <a:t>pengucapan</a:t>
            </a:r>
            <a:r>
              <a:rPr lang="en-US" sz="2000" dirty="0">
                <a:solidFill>
                  <a:srgbClr val="FFFFFF"/>
                </a:solidFill>
              </a:rPr>
              <a:t> </a:t>
            </a:r>
            <a:r>
              <a:rPr lang="en-US" sz="2000" dirty="0" err="1">
                <a:solidFill>
                  <a:srgbClr val="FFFFFF"/>
                </a:solidFill>
              </a:rPr>
              <a:t>hurufnya</a:t>
            </a:r>
            <a:r>
              <a:rPr lang="en-US" sz="2000" dirty="0">
                <a:solidFill>
                  <a:srgbClr val="FFFFFF"/>
                </a:solidFill>
              </a:rPr>
              <a:t>. </a:t>
            </a:r>
            <a:r>
              <a:rPr lang="en-US" sz="2000" dirty="0" err="1">
                <a:solidFill>
                  <a:srgbClr val="FFFFFF"/>
                </a:solidFill>
              </a:rPr>
              <a:t>Huruf-hurufnya</a:t>
            </a:r>
            <a:r>
              <a:rPr lang="en-US" sz="2000" dirty="0">
                <a:solidFill>
                  <a:srgbClr val="FFFFFF"/>
                </a:solidFill>
              </a:rPr>
              <a:t> sangat </a:t>
            </a:r>
            <a:r>
              <a:rPr lang="en-US" sz="2000" dirty="0" err="1">
                <a:solidFill>
                  <a:srgbClr val="FFFFFF"/>
                </a:solidFill>
              </a:rPr>
              <a:t>berbeda</a:t>
            </a:r>
            <a:r>
              <a:rPr lang="en-US" sz="2000" dirty="0">
                <a:solidFill>
                  <a:srgbClr val="FFFFFF"/>
                </a:solidFill>
              </a:rPr>
              <a:t> </a:t>
            </a:r>
            <a:r>
              <a:rPr lang="en-US" sz="2000" dirty="0" err="1">
                <a:solidFill>
                  <a:srgbClr val="FFFFFF"/>
                </a:solidFill>
              </a:rPr>
              <a:t>dari</a:t>
            </a:r>
            <a:r>
              <a:rPr lang="en-US" sz="2000" dirty="0">
                <a:solidFill>
                  <a:srgbClr val="FFFFFF"/>
                </a:solidFill>
              </a:rPr>
              <a:t> </a:t>
            </a:r>
            <a:r>
              <a:rPr lang="en-US" sz="2000" dirty="0" err="1">
                <a:solidFill>
                  <a:srgbClr val="FFFFFF"/>
                </a:solidFill>
              </a:rPr>
              <a:t>bahasa-bahasa</a:t>
            </a:r>
            <a:r>
              <a:rPr lang="en-US" sz="2000" dirty="0">
                <a:solidFill>
                  <a:srgbClr val="FFFFFF"/>
                </a:solidFill>
              </a:rPr>
              <a:t> </a:t>
            </a:r>
            <a:r>
              <a:rPr lang="en-US" sz="2000" dirty="0" err="1">
                <a:solidFill>
                  <a:srgbClr val="FFFFFF"/>
                </a:solidFill>
              </a:rPr>
              <a:t>lainnya</a:t>
            </a:r>
            <a:r>
              <a:rPr lang="en-US" sz="2000" dirty="0">
                <a:solidFill>
                  <a:srgbClr val="FFFFFF"/>
                </a:solidFill>
              </a:rPr>
              <a:t>, dan </a:t>
            </a:r>
            <a:r>
              <a:rPr lang="en-US" sz="2000" dirty="0" err="1">
                <a:solidFill>
                  <a:srgbClr val="FFFFFF"/>
                </a:solidFill>
              </a:rPr>
              <a:t>bahkan</a:t>
            </a:r>
            <a:r>
              <a:rPr lang="en-US" sz="2000" dirty="0">
                <a:solidFill>
                  <a:srgbClr val="FFFFFF"/>
                </a:solidFill>
              </a:rPr>
              <a:t> </a:t>
            </a:r>
            <a:r>
              <a:rPr lang="en-US" sz="2000" dirty="0" err="1">
                <a:solidFill>
                  <a:srgbClr val="FFFFFF"/>
                </a:solidFill>
              </a:rPr>
              <a:t>satu</a:t>
            </a:r>
            <a:r>
              <a:rPr lang="en-US" sz="2000" dirty="0">
                <a:solidFill>
                  <a:srgbClr val="FFFFFF"/>
                </a:solidFill>
              </a:rPr>
              <a:t> </a:t>
            </a:r>
            <a:r>
              <a:rPr lang="en-US" sz="2000" dirty="0" err="1">
                <a:solidFill>
                  <a:srgbClr val="FFFFFF"/>
                </a:solidFill>
              </a:rPr>
              <a:t>huruf</a:t>
            </a:r>
            <a:r>
              <a:rPr lang="en-US" sz="2000" dirty="0">
                <a:solidFill>
                  <a:srgbClr val="FFFFFF"/>
                </a:solidFill>
              </a:rPr>
              <a:t> yang </a:t>
            </a:r>
            <a:r>
              <a:rPr lang="en-US" sz="2000" dirty="0" err="1">
                <a:solidFill>
                  <a:srgbClr val="FFFFFF"/>
                </a:solidFill>
              </a:rPr>
              <a:t>diucapkan</a:t>
            </a:r>
            <a:r>
              <a:rPr lang="en-US" sz="2000" dirty="0">
                <a:solidFill>
                  <a:srgbClr val="FFFFFF"/>
                </a:solidFill>
              </a:rPr>
              <a:t> </a:t>
            </a:r>
            <a:r>
              <a:rPr lang="en-US" sz="2000" dirty="0" err="1">
                <a:solidFill>
                  <a:srgbClr val="FFFFFF"/>
                </a:solidFill>
              </a:rPr>
              <a:t>dengan</a:t>
            </a:r>
            <a:r>
              <a:rPr lang="en-US" sz="2000" dirty="0">
                <a:solidFill>
                  <a:srgbClr val="FFFFFF"/>
                </a:solidFill>
              </a:rPr>
              <a:t> </a:t>
            </a:r>
            <a:r>
              <a:rPr lang="en-US" sz="2000" dirty="0" err="1">
                <a:solidFill>
                  <a:srgbClr val="FFFFFF"/>
                </a:solidFill>
              </a:rPr>
              <a:t>cara</a:t>
            </a:r>
            <a:r>
              <a:rPr lang="en-US" sz="2000" dirty="0">
                <a:solidFill>
                  <a:srgbClr val="FFFFFF"/>
                </a:solidFill>
              </a:rPr>
              <a:t> yang </a:t>
            </a:r>
            <a:r>
              <a:rPr lang="en-US" sz="2000" dirty="0" err="1">
                <a:solidFill>
                  <a:srgbClr val="FFFFFF"/>
                </a:solidFill>
              </a:rPr>
              <a:t>berbeda</a:t>
            </a:r>
            <a:r>
              <a:rPr lang="en-US" sz="2000" dirty="0">
                <a:solidFill>
                  <a:srgbClr val="FFFFFF"/>
                </a:solidFill>
              </a:rPr>
              <a:t> </a:t>
            </a:r>
            <a:r>
              <a:rPr lang="en-US" sz="2000" dirty="0" err="1">
                <a:solidFill>
                  <a:srgbClr val="FFFFFF"/>
                </a:solidFill>
              </a:rPr>
              <a:t>dapat</a:t>
            </a:r>
            <a:r>
              <a:rPr lang="en-US" sz="2000" dirty="0">
                <a:solidFill>
                  <a:srgbClr val="FFFFFF"/>
                </a:solidFill>
              </a:rPr>
              <a:t> </a:t>
            </a:r>
            <a:r>
              <a:rPr lang="en-US" sz="2000" dirty="0" err="1">
                <a:solidFill>
                  <a:srgbClr val="FFFFFF"/>
                </a:solidFill>
              </a:rPr>
              <a:t>memiliki</a:t>
            </a:r>
            <a:r>
              <a:rPr lang="en-US" sz="2000" dirty="0">
                <a:solidFill>
                  <a:srgbClr val="FFFFFF"/>
                </a:solidFill>
              </a:rPr>
              <a:t> arti yang </a:t>
            </a:r>
            <a:r>
              <a:rPr lang="en-US" sz="2000" dirty="0" err="1">
                <a:solidFill>
                  <a:srgbClr val="FFFFFF"/>
                </a:solidFill>
              </a:rPr>
              <a:t>sama</a:t>
            </a:r>
            <a:r>
              <a:rPr lang="en-US" sz="2000" dirty="0">
                <a:solidFill>
                  <a:srgbClr val="FFFFFF"/>
                </a:solidFill>
              </a:rPr>
              <a:t> </a:t>
            </a:r>
            <a:r>
              <a:rPr lang="en-US" sz="2000" dirty="0" err="1">
                <a:solidFill>
                  <a:srgbClr val="FFFFFF"/>
                </a:solidFill>
              </a:rPr>
              <a:t>sekali</a:t>
            </a:r>
            <a:r>
              <a:rPr lang="en-US" sz="2000" dirty="0">
                <a:solidFill>
                  <a:srgbClr val="FFFFFF"/>
                </a:solidFill>
              </a:rPr>
              <a:t> </a:t>
            </a:r>
            <a:r>
              <a:rPr lang="en-US" sz="2000" dirty="0" err="1">
                <a:solidFill>
                  <a:srgbClr val="FFFFFF"/>
                </a:solidFill>
              </a:rPr>
              <a:t>berbeda</a:t>
            </a:r>
            <a:r>
              <a:rPr lang="en-US" sz="2000" dirty="0">
                <a:solidFill>
                  <a:srgbClr val="FFFFFF"/>
                </a:solidFill>
              </a:rPr>
              <a:t>. Hal </a:t>
            </a:r>
            <a:r>
              <a:rPr lang="en-US" sz="2000" dirty="0" err="1">
                <a:solidFill>
                  <a:srgbClr val="FFFFFF"/>
                </a:solidFill>
              </a:rPr>
              <a:t>ini</a:t>
            </a:r>
            <a:r>
              <a:rPr lang="en-US" sz="2000" dirty="0">
                <a:solidFill>
                  <a:srgbClr val="FFFFFF"/>
                </a:solidFill>
              </a:rPr>
              <a:t> </a:t>
            </a:r>
            <a:r>
              <a:rPr lang="en-US" sz="2000" dirty="0" err="1">
                <a:solidFill>
                  <a:srgbClr val="FFFFFF"/>
                </a:solidFill>
              </a:rPr>
              <a:t>membuat</a:t>
            </a:r>
            <a:r>
              <a:rPr lang="en-US" sz="2000" dirty="0">
                <a:solidFill>
                  <a:srgbClr val="FFFFFF"/>
                </a:solidFill>
              </a:rPr>
              <a:t> </a:t>
            </a:r>
            <a:r>
              <a:rPr lang="en-US" sz="2000" dirty="0" err="1">
                <a:solidFill>
                  <a:srgbClr val="FFFFFF"/>
                </a:solidFill>
              </a:rPr>
              <a:t>bahasa</a:t>
            </a:r>
            <a:r>
              <a:rPr lang="en-US" sz="2000" dirty="0">
                <a:solidFill>
                  <a:srgbClr val="FFFFFF"/>
                </a:solidFill>
              </a:rPr>
              <a:t> Arab </a:t>
            </a:r>
            <a:r>
              <a:rPr lang="en-US" sz="2000" dirty="0" err="1">
                <a:solidFill>
                  <a:srgbClr val="FFFFFF"/>
                </a:solidFill>
              </a:rPr>
              <a:t>menjadi</a:t>
            </a:r>
            <a:r>
              <a:rPr lang="en-US" sz="2000" dirty="0">
                <a:solidFill>
                  <a:srgbClr val="FFFFFF"/>
                </a:solidFill>
              </a:rPr>
              <a:t> sangat </a:t>
            </a:r>
            <a:r>
              <a:rPr lang="en-US" sz="2000" dirty="0" err="1">
                <a:solidFill>
                  <a:srgbClr val="FFFFFF"/>
                </a:solidFill>
              </a:rPr>
              <a:t>menarik</a:t>
            </a:r>
            <a:r>
              <a:rPr lang="en-US" sz="2000" dirty="0">
                <a:solidFill>
                  <a:srgbClr val="FFFFFF"/>
                </a:solidFill>
              </a:rPr>
              <a:t> </a:t>
            </a:r>
            <a:r>
              <a:rPr lang="en-US" sz="2000" dirty="0" err="1">
                <a:solidFill>
                  <a:srgbClr val="FFFFFF"/>
                </a:solidFill>
              </a:rPr>
              <a:t>bagi</a:t>
            </a:r>
            <a:r>
              <a:rPr lang="en-US" sz="2000" dirty="0">
                <a:solidFill>
                  <a:srgbClr val="FFFFFF"/>
                </a:solidFill>
              </a:rPr>
              <a:t> para </a:t>
            </a:r>
            <a:r>
              <a:rPr lang="en-US" sz="2000" dirty="0" err="1">
                <a:solidFill>
                  <a:srgbClr val="FFFFFF"/>
                </a:solidFill>
              </a:rPr>
              <a:t>pelajar</a:t>
            </a:r>
            <a:r>
              <a:rPr lang="en-US" sz="2000" dirty="0">
                <a:solidFill>
                  <a:srgbClr val="FFFFFF"/>
                </a:solidFill>
              </a:rPr>
              <a:t> </a:t>
            </a:r>
            <a:r>
              <a:rPr lang="en-US" sz="2000" dirty="0" err="1">
                <a:solidFill>
                  <a:srgbClr val="FFFFFF"/>
                </a:solidFill>
              </a:rPr>
              <a:t>bahasa</a:t>
            </a:r>
            <a:r>
              <a:rPr lang="en-US" sz="2000" dirty="0">
                <a:solidFill>
                  <a:srgbClr val="FFFFFF"/>
                </a:solidFill>
              </a:rPr>
              <a:t>.</a:t>
            </a:r>
          </a:p>
        </p:txBody>
      </p:sp>
      <p:pic>
        <p:nvPicPr>
          <p:cNvPr id="5" name="Gambar 4">
            <a:extLst>
              <a:ext uri="{FF2B5EF4-FFF2-40B4-BE49-F238E27FC236}">
                <a16:creationId xmlns:a16="http://schemas.microsoft.com/office/drawing/2014/main" id="{4BB88093-7048-42AA-9AFC-B007B4E797A0}"/>
              </a:ext>
            </a:extLst>
          </p:cNvPr>
          <p:cNvPicPr>
            <a:picLocks noChangeAspect="1"/>
          </p:cNvPicPr>
          <p:nvPr/>
        </p:nvPicPr>
        <p:blipFill>
          <a:blip r:embed="rId3"/>
          <a:srcRect/>
          <a:stretch/>
        </p:blipFill>
        <p:spPr>
          <a:xfrm>
            <a:off x="5468548" y="1187854"/>
            <a:ext cx="6723452" cy="4482301"/>
          </a:xfrm>
          <a:prstGeom prst="rect">
            <a:avLst/>
          </a:prstGeom>
        </p:spPr>
      </p:pic>
    </p:spTree>
    <p:extLst>
      <p:ext uri="{BB962C8B-B14F-4D97-AF65-F5344CB8AC3E}">
        <p14:creationId xmlns:p14="http://schemas.microsoft.com/office/powerpoint/2010/main" val="3976936809"/>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Persegi panjang 9">
            <a:extLst>
              <a:ext uri="{FF2B5EF4-FFF2-40B4-BE49-F238E27FC236}">
                <a16:creationId xmlns:a16="http://schemas.microsoft.com/office/drawing/2014/main" id="{E1063F05-99EF-4DA3-B595-4E26670F29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0" y="0"/>
            <a:ext cx="5468548" cy="6858000"/>
          </a:xfrm>
          <a:prstGeom prst="rect">
            <a:avLst/>
          </a:prstGeom>
          <a:gradFill>
            <a:gsLst>
              <a:gs pos="0">
                <a:schemeClr val="accent6">
                  <a:lumMod val="50000"/>
                </a:schemeClr>
              </a:gs>
              <a:gs pos="100000">
                <a:schemeClr val="bg1"/>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d-ID"/>
          </a:p>
        </p:txBody>
      </p:sp>
      <p:sp>
        <p:nvSpPr>
          <p:cNvPr id="2" name="Judul 1">
            <a:extLst>
              <a:ext uri="{FF2B5EF4-FFF2-40B4-BE49-F238E27FC236}">
                <a16:creationId xmlns:a16="http://schemas.microsoft.com/office/drawing/2014/main" id="{BD904461-E85A-43E7-AA0B-B7DF596CA62F}"/>
              </a:ext>
            </a:extLst>
          </p:cNvPr>
          <p:cNvSpPr>
            <a:spLocks noGrp="1"/>
          </p:cNvSpPr>
          <p:nvPr>
            <p:ph type="title"/>
          </p:nvPr>
        </p:nvSpPr>
        <p:spPr>
          <a:xfrm>
            <a:off x="1024129" y="585216"/>
            <a:ext cx="3779085" cy="1499616"/>
          </a:xfrm>
          <a:prstGeom prst="rect">
            <a:avLst/>
          </a:prstGeom>
        </p:spPr>
        <p:txBody>
          <a:bodyPr lIns="0" tIns="108000" rtlCol="0">
            <a:noAutofit/>
          </a:bodyPr>
          <a:lstStyle/>
          <a:p>
            <a:pPr rtl="0"/>
            <a:r>
              <a:rPr lang="id-ID" sz="2400" b="1" dirty="0">
                <a:solidFill>
                  <a:srgbClr val="FFFFFF"/>
                </a:solidFill>
              </a:rPr>
              <a:t>Seni dan Arsitektur Arab</a:t>
            </a:r>
          </a:p>
        </p:txBody>
      </p:sp>
      <p:cxnSp>
        <p:nvCxnSpPr>
          <p:cNvPr id="12" name="Konektor Lurus 11">
            <a:extLst>
              <a:ext uri="{FF2B5EF4-FFF2-40B4-BE49-F238E27FC236}">
                <a16:creationId xmlns:a16="http://schemas.microsoft.com/office/drawing/2014/main" id="{E0A835C2-2B9B-4174-AA2C-60A4F13119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D39F4A"/>
            </a:solidFill>
          </a:ln>
        </p:spPr>
        <p:style>
          <a:lnRef idx="1">
            <a:schemeClr val="accent1"/>
          </a:lnRef>
          <a:fillRef idx="0">
            <a:schemeClr val="accent1"/>
          </a:fillRef>
          <a:effectRef idx="0">
            <a:schemeClr val="accent1"/>
          </a:effectRef>
          <a:fontRef idx="minor">
            <a:schemeClr val="tx1"/>
          </a:fontRef>
        </p:style>
      </p:cxnSp>
      <p:sp>
        <p:nvSpPr>
          <p:cNvPr id="3" name="Tampungan Konten 2">
            <a:extLst>
              <a:ext uri="{FF2B5EF4-FFF2-40B4-BE49-F238E27FC236}">
                <a16:creationId xmlns:a16="http://schemas.microsoft.com/office/drawing/2014/main" id="{9BBDDBE1-00CD-4A90-9BA9-5E79F6C6FDE0}"/>
              </a:ext>
            </a:extLst>
          </p:cNvPr>
          <p:cNvSpPr>
            <a:spLocks noGrp="1"/>
          </p:cNvSpPr>
          <p:nvPr>
            <p:ph idx="1"/>
          </p:nvPr>
        </p:nvSpPr>
        <p:spPr>
          <a:xfrm>
            <a:off x="762000" y="1952758"/>
            <a:ext cx="4495969" cy="4532060"/>
          </a:xfrm>
          <a:prstGeom prst="rect">
            <a:avLst/>
          </a:prstGeom>
        </p:spPr>
        <p:txBody>
          <a:bodyPr rtlCol="0">
            <a:noAutofit/>
          </a:bodyPr>
          <a:lstStyle/>
          <a:p>
            <a:pPr rtl="0"/>
            <a:r>
              <a:rPr lang="id-ID" sz="2000" dirty="0">
                <a:solidFill>
                  <a:srgbClr val="FFFFFF"/>
                </a:solidFill>
              </a:rPr>
              <a:t>Seni dan arsitektur Arab terkenal karena keindahan dan kompleksitasnya. Seni kaligrafi masih menjadi bagian penting dari seni Arab, dengan banyak kaligrafer terkenal yang berasal dari dunia Arab. Arsitektur Arab juga sangat indah, dengan bangunan-bangunan seperti </a:t>
            </a:r>
            <a:r>
              <a:rPr lang="id-ID" sz="2000" dirty="0" err="1">
                <a:solidFill>
                  <a:srgbClr val="FFFFFF"/>
                </a:solidFill>
              </a:rPr>
              <a:t>Masjidil</a:t>
            </a:r>
            <a:r>
              <a:rPr lang="id-ID" sz="2000" dirty="0">
                <a:solidFill>
                  <a:srgbClr val="FFFFFF"/>
                </a:solidFill>
              </a:rPr>
              <a:t> Haram dan </a:t>
            </a:r>
            <a:r>
              <a:rPr lang="id-ID" sz="2000" dirty="0" err="1">
                <a:solidFill>
                  <a:srgbClr val="FFFFFF"/>
                </a:solidFill>
              </a:rPr>
              <a:t>Alhambra</a:t>
            </a:r>
            <a:r>
              <a:rPr lang="id-ID" sz="2000" dirty="0">
                <a:solidFill>
                  <a:srgbClr val="FFFFFF"/>
                </a:solidFill>
              </a:rPr>
              <a:t> di Spanyol yang menjadi contoh arsitektur Islam yang paling terkenal.</a:t>
            </a:r>
            <a:endParaRPr lang="en-US" sz="2000" dirty="0">
              <a:solidFill>
                <a:srgbClr val="FFFFFF"/>
              </a:solidFill>
            </a:endParaRPr>
          </a:p>
        </p:txBody>
      </p:sp>
      <p:pic>
        <p:nvPicPr>
          <p:cNvPr id="5" name="Gambar 4">
            <a:extLst>
              <a:ext uri="{FF2B5EF4-FFF2-40B4-BE49-F238E27FC236}">
                <a16:creationId xmlns:a16="http://schemas.microsoft.com/office/drawing/2014/main" id="{4BB88093-7048-42AA-9AFC-B007B4E797A0}"/>
              </a:ext>
            </a:extLst>
          </p:cNvPr>
          <p:cNvPicPr>
            <a:picLocks noChangeAspect="1"/>
          </p:cNvPicPr>
          <p:nvPr/>
        </p:nvPicPr>
        <p:blipFill>
          <a:blip r:embed="rId3"/>
          <a:srcRect/>
          <a:stretch/>
        </p:blipFill>
        <p:spPr>
          <a:xfrm>
            <a:off x="5468548" y="907710"/>
            <a:ext cx="6723452" cy="5042589"/>
          </a:xfrm>
          <a:prstGeom prst="rect">
            <a:avLst/>
          </a:prstGeom>
        </p:spPr>
      </p:pic>
    </p:spTree>
    <p:extLst>
      <p:ext uri="{BB962C8B-B14F-4D97-AF65-F5344CB8AC3E}">
        <p14:creationId xmlns:p14="http://schemas.microsoft.com/office/powerpoint/2010/main" val="1704581316"/>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Persegi panjang 9">
            <a:extLst>
              <a:ext uri="{FF2B5EF4-FFF2-40B4-BE49-F238E27FC236}">
                <a16:creationId xmlns:a16="http://schemas.microsoft.com/office/drawing/2014/main" id="{E1063F05-99EF-4DA3-B595-4E26670F29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0" y="0"/>
            <a:ext cx="5468548" cy="6858000"/>
          </a:xfrm>
          <a:prstGeom prst="rect">
            <a:avLst/>
          </a:prstGeom>
          <a:gradFill>
            <a:gsLst>
              <a:gs pos="0">
                <a:schemeClr val="accent6">
                  <a:lumMod val="50000"/>
                </a:schemeClr>
              </a:gs>
              <a:gs pos="100000">
                <a:schemeClr val="bg1"/>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d-ID"/>
          </a:p>
        </p:txBody>
      </p:sp>
      <p:sp>
        <p:nvSpPr>
          <p:cNvPr id="2" name="Judul 1">
            <a:extLst>
              <a:ext uri="{FF2B5EF4-FFF2-40B4-BE49-F238E27FC236}">
                <a16:creationId xmlns:a16="http://schemas.microsoft.com/office/drawing/2014/main" id="{BD904461-E85A-43E7-AA0B-B7DF596CA62F}"/>
              </a:ext>
            </a:extLst>
          </p:cNvPr>
          <p:cNvSpPr>
            <a:spLocks noGrp="1"/>
          </p:cNvSpPr>
          <p:nvPr>
            <p:ph type="title"/>
          </p:nvPr>
        </p:nvSpPr>
        <p:spPr>
          <a:xfrm>
            <a:off x="1024129" y="585216"/>
            <a:ext cx="3852669" cy="1499616"/>
          </a:xfrm>
          <a:prstGeom prst="rect">
            <a:avLst/>
          </a:prstGeom>
        </p:spPr>
        <p:txBody>
          <a:bodyPr lIns="0" tIns="108000" rtlCol="0">
            <a:noAutofit/>
          </a:bodyPr>
          <a:lstStyle/>
          <a:p>
            <a:pPr rtl="0"/>
            <a:r>
              <a:rPr lang="en-US" sz="2400" b="1" dirty="0">
                <a:solidFill>
                  <a:srgbClr val="FFFFFF"/>
                </a:solidFill>
              </a:rPr>
              <a:t>Masjid Agung Sheikh Zayed</a:t>
            </a:r>
            <a:endParaRPr lang="id-ID" sz="2400" b="1" dirty="0">
              <a:solidFill>
                <a:srgbClr val="FFFFFF"/>
              </a:solidFill>
            </a:endParaRPr>
          </a:p>
        </p:txBody>
      </p:sp>
      <p:cxnSp>
        <p:nvCxnSpPr>
          <p:cNvPr id="12" name="Konektor Lurus 11">
            <a:extLst>
              <a:ext uri="{FF2B5EF4-FFF2-40B4-BE49-F238E27FC236}">
                <a16:creationId xmlns:a16="http://schemas.microsoft.com/office/drawing/2014/main" id="{E0A835C2-2B9B-4174-AA2C-60A4F13119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D39F4A"/>
            </a:solidFill>
          </a:ln>
        </p:spPr>
        <p:style>
          <a:lnRef idx="1">
            <a:schemeClr val="accent1"/>
          </a:lnRef>
          <a:fillRef idx="0">
            <a:schemeClr val="accent1"/>
          </a:fillRef>
          <a:effectRef idx="0">
            <a:schemeClr val="accent1"/>
          </a:effectRef>
          <a:fontRef idx="minor">
            <a:schemeClr val="tx1"/>
          </a:fontRef>
        </p:style>
      </p:cxnSp>
      <p:sp>
        <p:nvSpPr>
          <p:cNvPr id="3" name="Tampungan Konten 2">
            <a:extLst>
              <a:ext uri="{FF2B5EF4-FFF2-40B4-BE49-F238E27FC236}">
                <a16:creationId xmlns:a16="http://schemas.microsoft.com/office/drawing/2014/main" id="{9BBDDBE1-00CD-4A90-9BA9-5E79F6C6FDE0}"/>
              </a:ext>
            </a:extLst>
          </p:cNvPr>
          <p:cNvSpPr>
            <a:spLocks noGrp="1"/>
          </p:cNvSpPr>
          <p:nvPr>
            <p:ph idx="1"/>
          </p:nvPr>
        </p:nvSpPr>
        <p:spPr>
          <a:xfrm>
            <a:off x="762000" y="1952758"/>
            <a:ext cx="4495969" cy="4532060"/>
          </a:xfrm>
          <a:prstGeom prst="rect">
            <a:avLst/>
          </a:prstGeom>
        </p:spPr>
        <p:txBody>
          <a:bodyPr rtlCol="0">
            <a:noAutofit/>
          </a:bodyPr>
          <a:lstStyle/>
          <a:p>
            <a:pPr rtl="0"/>
            <a:r>
              <a:rPr lang="en-US" sz="2000" dirty="0">
                <a:solidFill>
                  <a:srgbClr val="FFFFFF"/>
                </a:solidFill>
              </a:rPr>
              <a:t>Seni dan </a:t>
            </a:r>
            <a:r>
              <a:rPr lang="en-US" sz="2000" dirty="0" err="1">
                <a:solidFill>
                  <a:srgbClr val="FFFFFF"/>
                </a:solidFill>
              </a:rPr>
              <a:t>arsitektur</a:t>
            </a:r>
            <a:r>
              <a:rPr lang="en-US" sz="2000" dirty="0">
                <a:solidFill>
                  <a:srgbClr val="FFFFFF"/>
                </a:solidFill>
              </a:rPr>
              <a:t> Arab </a:t>
            </a:r>
            <a:r>
              <a:rPr lang="en-US" sz="2000" dirty="0" err="1">
                <a:solidFill>
                  <a:srgbClr val="FFFFFF"/>
                </a:solidFill>
              </a:rPr>
              <a:t>sering</a:t>
            </a:r>
            <a:r>
              <a:rPr lang="en-US" sz="2000" dirty="0">
                <a:solidFill>
                  <a:srgbClr val="FFFFFF"/>
                </a:solidFill>
              </a:rPr>
              <a:t> </a:t>
            </a:r>
            <a:r>
              <a:rPr lang="en-US" sz="2000" dirty="0" err="1">
                <a:solidFill>
                  <a:srgbClr val="FFFFFF"/>
                </a:solidFill>
              </a:rPr>
              <a:t>menggunakan</a:t>
            </a:r>
            <a:r>
              <a:rPr lang="en-US" sz="2000" dirty="0">
                <a:solidFill>
                  <a:srgbClr val="FFFFFF"/>
                </a:solidFill>
              </a:rPr>
              <a:t> </a:t>
            </a:r>
            <a:r>
              <a:rPr lang="en-US" sz="2000" dirty="0" err="1">
                <a:solidFill>
                  <a:srgbClr val="FFFFFF"/>
                </a:solidFill>
              </a:rPr>
              <a:t>pola</a:t>
            </a:r>
            <a:r>
              <a:rPr lang="en-US" sz="2000" dirty="0">
                <a:solidFill>
                  <a:srgbClr val="FFFFFF"/>
                </a:solidFill>
              </a:rPr>
              <a:t> </a:t>
            </a:r>
            <a:r>
              <a:rPr lang="en-US" sz="2000" dirty="0" err="1">
                <a:solidFill>
                  <a:srgbClr val="FFFFFF"/>
                </a:solidFill>
              </a:rPr>
              <a:t>geometris</a:t>
            </a:r>
            <a:r>
              <a:rPr lang="en-US" sz="2000" dirty="0">
                <a:solidFill>
                  <a:srgbClr val="FFFFFF"/>
                </a:solidFill>
              </a:rPr>
              <a:t> dan floral yang </a:t>
            </a:r>
            <a:r>
              <a:rPr lang="en-US" sz="2000" dirty="0" err="1">
                <a:solidFill>
                  <a:srgbClr val="FFFFFF"/>
                </a:solidFill>
              </a:rPr>
              <a:t>rumit</a:t>
            </a:r>
            <a:r>
              <a:rPr lang="en-US" sz="2000" dirty="0">
                <a:solidFill>
                  <a:srgbClr val="FFFFFF"/>
                </a:solidFill>
              </a:rPr>
              <a:t>, dan </a:t>
            </a:r>
            <a:r>
              <a:rPr lang="en-US" sz="2000" dirty="0" err="1">
                <a:solidFill>
                  <a:srgbClr val="FFFFFF"/>
                </a:solidFill>
              </a:rPr>
              <a:t>banyak</a:t>
            </a:r>
            <a:r>
              <a:rPr lang="en-US" sz="2000" dirty="0">
                <a:solidFill>
                  <a:srgbClr val="FFFFFF"/>
                </a:solidFill>
              </a:rPr>
              <a:t> </a:t>
            </a:r>
            <a:r>
              <a:rPr lang="en-US" sz="2000" dirty="0" err="1">
                <a:solidFill>
                  <a:srgbClr val="FFFFFF"/>
                </a:solidFill>
              </a:rPr>
              <a:t>pengaruh</a:t>
            </a:r>
            <a:r>
              <a:rPr lang="en-US" sz="2000" dirty="0">
                <a:solidFill>
                  <a:srgbClr val="FFFFFF"/>
                </a:solidFill>
              </a:rPr>
              <a:t> </a:t>
            </a:r>
            <a:r>
              <a:rPr lang="en-US" sz="2000" dirty="0" err="1">
                <a:solidFill>
                  <a:srgbClr val="FFFFFF"/>
                </a:solidFill>
              </a:rPr>
              <a:t>dari</a:t>
            </a:r>
            <a:r>
              <a:rPr lang="en-US" sz="2000" dirty="0">
                <a:solidFill>
                  <a:srgbClr val="FFFFFF"/>
                </a:solidFill>
              </a:rPr>
              <a:t> </a:t>
            </a:r>
            <a:r>
              <a:rPr lang="en-US" sz="2000" dirty="0" err="1">
                <a:solidFill>
                  <a:srgbClr val="FFFFFF"/>
                </a:solidFill>
              </a:rPr>
              <a:t>seni</a:t>
            </a:r>
            <a:r>
              <a:rPr lang="en-US" sz="2000" dirty="0">
                <a:solidFill>
                  <a:srgbClr val="FFFFFF"/>
                </a:solidFill>
              </a:rPr>
              <a:t> Persia dan Turki. Seni dan </a:t>
            </a:r>
            <a:r>
              <a:rPr lang="en-US" sz="2000" dirty="0" err="1">
                <a:solidFill>
                  <a:srgbClr val="FFFFFF"/>
                </a:solidFill>
              </a:rPr>
              <a:t>arsitektur</a:t>
            </a:r>
            <a:r>
              <a:rPr lang="en-US" sz="2000" dirty="0">
                <a:solidFill>
                  <a:srgbClr val="FFFFFF"/>
                </a:solidFill>
              </a:rPr>
              <a:t> Arab juga </a:t>
            </a:r>
            <a:r>
              <a:rPr lang="en-US" sz="2000" dirty="0" err="1">
                <a:solidFill>
                  <a:srgbClr val="FFFFFF"/>
                </a:solidFill>
              </a:rPr>
              <a:t>sering</a:t>
            </a:r>
            <a:r>
              <a:rPr lang="en-US" sz="2000" dirty="0">
                <a:solidFill>
                  <a:srgbClr val="FFFFFF"/>
                </a:solidFill>
              </a:rPr>
              <a:t> </a:t>
            </a:r>
            <a:r>
              <a:rPr lang="en-US" sz="2000" dirty="0" err="1">
                <a:solidFill>
                  <a:srgbClr val="FFFFFF"/>
                </a:solidFill>
              </a:rPr>
              <a:t>menggunakan</a:t>
            </a:r>
            <a:r>
              <a:rPr lang="en-US" sz="2000" dirty="0">
                <a:solidFill>
                  <a:srgbClr val="FFFFFF"/>
                </a:solidFill>
              </a:rPr>
              <a:t> </a:t>
            </a:r>
            <a:r>
              <a:rPr lang="en-US" sz="2000" dirty="0" err="1">
                <a:solidFill>
                  <a:srgbClr val="FFFFFF"/>
                </a:solidFill>
              </a:rPr>
              <a:t>warna-warna</a:t>
            </a:r>
            <a:r>
              <a:rPr lang="en-US" sz="2000" dirty="0">
                <a:solidFill>
                  <a:srgbClr val="FFFFFF"/>
                </a:solidFill>
              </a:rPr>
              <a:t> </a:t>
            </a:r>
            <a:r>
              <a:rPr lang="en-US" sz="2000" dirty="0" err="1">
                <a:solidFill>
                  <a:srgbClr val="FFFFFF"/>
                </a:solidFill>
              </a:rPr>
              <a:t>cerah</a:t>
            </a:r>
            <a:r>
              <a:rPr lang="en-US" sz="2000" dirty="0">
                <a:solidFill>
                  <a:srgbClr val="FFFFFF"/>
                </a:solidFill>
              </a:rPr>
              <a:t> dan </a:t>
            </a:r>
            <a:r>
              <a:rPr lang="en-US" sz="2000" dirty="0" err="1">
                <a:solidFill>
                  <a:srgbClr val="FFFFFF"/>
                </a:solidFill>
              </a:rPr>
              <a:t>emas</a:t>
            </a:r>
            <a:r>
              <a:rPr lang="en-US" sz="2000" dirty="0">
                <a:solidFill>
                  <a:srgbClr val="FFFFFF"/>
                </a:solidFill>
              </a:rPr>
              <a:t> </a:t>
            </a:r>
            <a:r>
              <a:rPr lang="en-US" sz="2000" dirty="0" err="1">
                <a:solidFill>
                  <a:srgbClr val="FFFFFF"/>
                </a:solidFill>
              </a:rPr>
              <a:t>untuk</a:t>
            </a:r>
            <a:r>
              <a:rPr lang="en-US" sz="2000" dirty="0">
                <a:solidFill>
                  <a:srgbClr val="FFFFFF"/>
                </a:solidFill>
              </a:rPr>
              <a:t> </a:t>
            </a:r>
            <a:r>
              <a:rPr lang="en-US" sz="2000" dirty="0" err="1">
                <a:solidFill>
                  <a:srgbClr val="FFFFFF"/>
                </a:solidFill>
              </a:rPr>
              <a:t>menambahkan</a:t>
            </a:r>
            <a:r>
              <a:rPr lang="en-US" sz="2000" dirty="0">
                <a:solidFill>
                  <a:srgbClr val="FFFFFF"/>
                </a:solidFill>
              </a:rPr>
              <a:t> </a:t>
            </a:r>
            <a:r>
              <a:rPr lang="en-US" sz="2000" dirty="0" err="1">
                <a:solidFill>
                  <a:srgbClr val="FFFFFF"/>
                </a:solidFill>
              </a:rPr>
              <a:t>keindahan</a:t>
            </a:r>
            <a:r>
              <a:rPr lang="en-US" sz="2000" dirty="0">
                <a:solidFill>
                  <a:srgbClr val="FFFFFF"/>
                </a:solidFill>
              </a:rPr>
              <a:t> pada </a:t>
            </a:r>
            <a:r>
              <a:rPr lang="en-US" sz="2000" dirty="0" err="1">
                <a:solidFill>
                  <a:srgbClr val="FFFFFF"/>
                </a:solidFill>
              </a:rPr>
              <a:t>karya</a:t>
            </a:r>
            <a:r>
              <a:rPr lang="en-US" sz="2000" dirty="0">
                <a:solidFill>
                  <a:srgbClr val="FFFFFF"/>
                </a:solidFill>
              </a:rPr>
              <a:t> </a:t>
            </a:r>
            <a:r>
              <a:rPr lang="en-US" sz="2000" dirty="0" err="1">
                <a:solidFill>
                  <a:srgbClr val="FFFFFF"/>
                </a:solidFill>
              </a:rPr>
              <a:t>seni</a:t>
            </a:r>
            <a:r>
              <a:rPr lang="en-US" sz="2000" dirty="0">
                <a:solidFill>
                  <a:srgbClr val="FFFFFF"/>
                </a:solidFill>
              </a:rPr>
              <a:t> </a:t>
            </a:r>
            <a:r>
              <a:rPr lang="en-US" sz="2000" dirty="0" err="1">
                <a:solidFill>
                  <a:srgbClr val="FFFFFF"/>
                </a:solidFill>
              </a:rPr>
              <a:t>tersebut</a:t>
            </a:r>
            <a:r>
              <a:rPr lang="en-US" sz="2000" dirty="0">
                <a:solidFill>
                  <a:srgbClr val="FFFFFF"/>
                </a:solidFill>
              </a:rPr>
              <a:t>.</a:t>
            </a:r>
          </a:p>
        </p:txBody>
      </p:sp>
      <p:pic>
        <p:nvPicPr>
          <p:cNvPr id="5" name="Gambar 4">
            <a:extLst>
              <a:ext uri="{FF2B5EF4-FFF2-40B4-BE49-F238E27FC236}">
                <a16:creationId xmlns:a16="http://schemas.microsoft.com/office/drawing/2014/main" id="{4BB88093-7048-42AA-9AFC-B007B4E797A0}"/>
              </a:ext>
            </a:extLst>
          </p:cNvPr>
          <p:cNvPicPr>
            <a:picLocks noChangeAspect="1"/>
          </p:cNvPicPr>
          <p:nvPr/>
        </p:nvPicPr>
        <p:blipFill>
          <a:blip r:embed="rId3"/>
          <a:srcRect/>
          <a:stretch/>
        </p:blipFill>
        <p:spPr>
          <a:xfrm>
            <a:off x="5468548" y="1192470"/>
            <a:ext cx="6723452" cy="4473068"/>
          </a:xfrm>
          <a:prstGeom prst="rect">
            <a:avLst/>
          </a:prstGeom>
        </p:spPr>
      </p:pic>
    </p:spTree>
    <p:extLst>
      <p:ext uri="{BB962C8B-B14F-4D97-AF65-F5344CB8AC3E}">
        <p14:creationId xmlns:p14="http://schemas.microsoft.com/office/powerpoint/2010/main" val="2411134231"/>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Persegi panjang 9">
            <a:extLst>
              <a:ext uri="{FF2B5EF4-FFF2-40B4-BE49-F238E27FC236}">
                <a16:creationId xmlns:a16="http://schemas.microsoft.com/office/drawing/2014/main" id="{E1063F05-99EF-4DA3-B595-4E26670F29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0" y="0"/>
            <a:ext cx="5468548" cy="6858000"/>
          </a:xfrm>
          <a:prstGeom prst="rect">
            <a:avLst/>
          </a:prstGeom>
          <a:gradFill>
            <a:gsLst>
              <a:gs pos="0">
                <a:schemeClr val="accent6">
                  <a:lumMod val="50000"/>
                </a:schemeClr>
              </a:gs>
              <a:gs pos="100000">
                <a:schemeClr val="bg1"/>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d-ID"/>
          </a:p>
        </p:txBody>
      </p:sp>
      <p:sp>
        <p:nvSpPr>
          <p:cNvPr id="2" name="Judul 1">
            <a:extLst>
              <a:ext uri="{FF2B5EF4-FFF2-40B4-BE49-F238E27FC236}">
                <a16:creationId xmlns:a16="http://schemas.microsoft.com/office/drawing/2014/main" id="{BD904461-E85A-43E7-AA0B-B7DF596CA62F}"/>
              </a:ext>
            </a:extLst>
          </p:cNvPr>
          <p:cNvSpPr>
            <a:spLocks noGrp="1"/>
          </p:cNvSpPr>
          <p:nvPr>
            <p:ph type="title"/>
          </p:nvPr>
        </p:nvSpPr>
        <p:spPr>
          <a:xfrm>
            <a:off x="1024129" y="585216"/>
            <a:ext cx="3779085" cy="1499616"/>
          </a:xfrm>
          <a:prstGeom prst="rect">
            <a:avLst/>
          </a:prstGeom>
        </p:spPr>
        <p:txBody>
          <a:bodyPr lIns="0" tIns="108000" rtlCol="0">
            <a:noAutofit/>
          </a:bodyPr>
          <a:lstStyle/>
          <a:p>
            <a:pPr rtl="0"/>
            <a:r>
              <a:rPr lang="id-ID" sz="2400" b="1" dirty="0">
                <a:solidFill>
                  <a:srgbClr val="FFFFFF"/>
                </a:solidFill>
              </a:rPr>
              <a:t>Makanan Arab</a:t>
            </a:r>
          </a:p>
        </p:txBody>
      </p:sp>
      <p:cxnSp>
        <p:nvCxnSpPr>
          <p:cNvPr id="12" name="Konektor Lurus 11">
            <a:extLst>
              <a:ext uri="{FF2B5EF4-FFF2-40B4-BE49-F238E27FC236}">
                <a16:creationId xmlns:a16="http://schemas.microsoft.com/office/drawing/2014/main" id="{E0A835C2-2B9B-4174-AA2C-60A4F13119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D39F4A"/>
            </a:solidFill>
          </a:ln>
        </p:spPr>
        <p:style>
          <a:lnRef idx="1">
            <a:schemeClr val="accent1"/>
          </a:lnRef>
          <a:fillRef idx="0">
            <a:schemeClr val="accent1"/>
          </a:fillRef>
          <a:effectRef idx="0">
            <a:schemeClr val="accent1"/>
          </a:effectRef>
          <a:fontRef idx="minor">
            <a:schemeClr val="tx1"/>
          </a:fontRef>
        </p:style>
      </p:cxnSp>
      <p:sp>
        <p:nvSpPr>
          <p:cNvPr id="3" name="Tampungan Konten 2">
            <a:extLst>
              <a:ext uri="{FF2B5EF4-FFF2-40B4-BE49-F238E27FC236}">
                <a16:creationId xmlns:a16="http://schemas.microsoft.com/office/drawing/2014/main" id="{9BBDDBE1-00CD-4A90-9BA9-5E79F6C6FDE0}"/>
              </a:ext>
            </a:extLst>
          </p:cNvPr>
          <p:cNvSpPr>
            <a:spLocks noGrp="1"/>
          </p:cNvSpPr>
          <p:nvPr>
            <p:ph idx="1"/>
          </p:nvPr>
        </p:nvSpPr>
        <p:spPr>
          <a:xfrm>
            <a:off x="762000" y="1952758"/>
            <a:ext cx="4495969" cy="4532060"/>
          </a:xfrm>
          <a:prstGeom prst="rect">
            <a:avLst/>
          </a:prstGeom>
        </p:spPr>
        <p:txBody>
          <a:bodyPr rtlCol="0">
            <a:noAutofit/>
          </a:bodyPr>
          <a:lstStyle/>
          <a:p>
            <a:pPr rtl="0"/>
            <a:r>
              <a:rPr lang="en-US" sz="2000" dirty="0" err="1">
                <a:solidFill>
                  <a:srgbClr val="FFFFFF"/>
                </a:solidFill>
              </a:rPr>
              <a:t>Makanan</a:t>
            </a:r>
            <a:r>
              <a:rPr lang="en-US" sz="2000" dirty="0">
                <a:solidFill>
                  <a:srgbClr val="FFFFFF"/>
                </a:solidFill>
              </a:rPr>
              <a:t> </a:t>
            </a:r>
            <a:r>
              <a:rPr lang="en-US" sz="2000" dirty="0" err="1">
                <a:solidFill>
                  <a:srgbClr val="FFFFFF"/>
                </a:solidFill>
              </a:rPr>
              <a:t>khas</a:t>
            </a:r>
            <a:r>
              <a:rPr lang="en-US" sz="2000" dirty="0">
                <a:solidFill>
                  <a:srgbClr val="FFFFFF"/>
                </a:solidFill>
              </a:rPr>
              <a:t> Arab sangat </a:t>
            </a:r>
            <a:r>
              <a:rPr lang="en-US" sz="2000" dirty="0" err="1">
                <a:solidFill>
                  <a:srgbClr val="FFFFFF"/>
                </a:solidFill>
              </a:rPr>
              <a:t>lezat</a:t>
            </a:r>
            <a:r>
              <a:rPr lang="en-US" sz="2000" dirty="0">
                <a:solidFill>
                  <a:srgbClr val="FFFFFF"/>
                </a:solidFill>
              </a:rPr>
              <a:t> dan </a:t>
            </a:r>
            <a:r>
              <a:rPr lang="en-US" sz="2000" dirty="0" err="1">
                <a:solidFill>
                  <a:srgbClr val="FFFFFF"/>
                </a:solidFill>
              </a:rPr>
              <a:t>unik</a:t>
            </a:r>
            <a:r>
              <a:rPr lang="en-US" sz="2000" dirty="0">
                <a:solidFill>
                  <a:srgbClr val="FFFFFF"/>
                </a:solidFill>
              </a:rPr>
              <a:t>. </a:t>
            </a:r>
            <a:r>
              <a:rPr lang="en-US" sz="2000" dirty="0" err="1">
                <a:solidFill>
                  <a:srgbClr val="FFFFFF"/>
                </a:solidFill>
              </a:rPr>
              <a:t>Beberapa</a:t>
            </a:r>
            <a:r>
              <a:rPr lang="en-US" sz="2000" dirty="0">
                <a:solidFill>
                  <a:srgbClr val="FFFFFF"/>
                </a:solidFill>
              </a:rPr>
              <a:t> </a:t>
            </a:r>
            <a:r>
              <a:rPr lang="en-US" sz="2000" dirty="0" err="1">
                <a:solidFill>
                  <a:srgbClr val="FFFFFF"/>
                </a:solidFill>
              </a:rPr>
              <a:t>hidangan</a:t>
            </a:r>
            <a:r>
              <a:rPr lang="en-US" sz="2000" dirty="0">
                <a:solidFill>
                  <a:srgbClr val="FFFFFF"/>
                </a:solidFill>
              </a:rPr>
              <a:t> yang paling </a:t>
            </a:r>
            <a:r>
              <a:rPr lang="en-US" sz="2000" dirty="0" err="1">
                <a:solidFill>
                  <a:srgbClr val="FFFFFF"/>
                </a:solidFill>
              </a:rPr>
              <a:t>terkenal</a:t>
            </a:r>
            <a:r>
              <a:rPr lang="en-US" sz="2000" dirty="0">
                <a:solidFill>
                  <a:srgbClr val="FFFFFF"/>
                </a:solidFill>
              </a:rPr>
              <a:t> </a:t>
            </a:r>
            <a:r>
              <a:rPr lang="en-US" sz="2000" dirty="0" err="1">
                <a:solidFill>
                  <a:srgbClr val="FFFFFF"/>
                </a:solidFill>
              </a:rPr>
              <a:t>adalah</a:t>
            </a:r>
            <a:r>
              <a:rPr lang="en-US" sz="2000" dirty="0">
                <a:solidFill>
                  <a:srgbClr val="FFFFFF"/>
                </a:solidFill>
              </a:rPr>
              <a:t> hummus, falafel, dan shawarma. Hummus </a:t>
            </a:r>
            <a:r>
              <a:rPr lang="en-US" sz="2000" dirty="0" err="1">
                <a:solidFill>
                  <a:srgbClr val="FFFFFF"/>
                </a:solidFill>
              </a:rPr>
              <a:t>adalah</a:t>
            </a:r>
            <a:r>
              <a:rPr lang="en-US" sz="2000" dirty="0">
                <a:solidFill>
                  <a:srgbClr val="FFFFFF"/>
                </a:solidFill>
              </a:rPr>
              <a:t> </a:t>
            </a:r>
            <a:r>
              <a:rPr lang="en-US" sz="2000" dirty="0" err="1">
                <a:solidFill>
                  <a:srgbClr val="FFFFFF"/>
                </a:solidFill>
              </a:rPr>
              <a:t>saus</a:t>
            </a:r>
            <a:r>
              <a:rPr lang="en-US" sz="2000" dirty="0">
                <a:solidFill>
                  <a:srgbClr val="FFFFFF"/>
                </a:solidFill>
              </a:rPr>
              <a:t> </a:t>
            </a:r>
            <a:r>
              <a:rPr lang="en-US" sz="2000" dirty="0" err="1">
                <a:solidFill>
                  <a:srgbClr val="FFFFFF"/>
                </a:solidFill>
              </a:rPr>
              <a:t>kacang</a:t>
            </a:r>
            <a:r>
              <a:rPr lang="en-US" sz="2000" dirty="0">
                <a:solidFill>
                  <a:srgbClr val="FFFFFF"/>
                </a:solidFill>
              </a:rPr>
              <a:t> yang </a:t>
            </a:r>
            <a:r>
              <a:rPr lang="en-US" sz="2000" dirty="0" err="1">
                <a:solidFill>
                  <a:srgbClr val="FFFFFF"/>
                </a:solidFill>
              </a:rPr>
              <a:t>dibuat</a:t>
            </a:r>
            <a:r>
              <a:rPr lang="en-US" sz="2000" dirty="0">
                <a:solidFill>
                  <a:srgbClr val="FFFFFF"/>
                </a:solidFill>
              </a:rPr>
              <a:t> </a:t>
            </a:r>
            <a:r>
              <a:rPr lang="en-US" sz="2000" dirty="0" err="1">
                <a:solidFill>
                  <a:srgbClr val="FFFFFF"/>
                </a:solidFill>
              </a:rPr>
              <a:t>dari</a:t>
            </a:r>
            <a:r>
              <a:rPr lang="en-US" sz="2000" dirty="0">
                <a:solidFill>
                  <a:srgbClr val="FFFFFF"/>
                </a:solidFill>
              </a:rPr>
              <a:t> </a:t>
            </a:r>
            <a:r>
              <a:rPr lang="en-US" sz="2000" dirty="0" err="1">
                <a:solidFill>
                  <a:srgbClr val="FFFFFF"/>
                </a:solidFill>
              </a:rPr>
              <a:t>kacang</a:t>
            </a:r>
            <a:r>
              <a:rPr lang="en-US" sz="2000" dirty="0">
                <a:solidFill>
                  <a:srgbClr val="FFFFFF"/>
                </a:solidFill>
              </a:rPr>
              <a:t> </a:t>
            </a:r>
            <a:r>
              <a:rPr lang="en-US" sz="2000" dirty="0" err="1">
                <a:solidFill>
                  <a:srgbClr val="FFFFFF"/>
                </a:solidFill>
              </a:rPr>
              <a:t>arab</a:t>
            </a:r>
            <a:r>
              <a:rPr lang="en-US" sz="2000" dirty="0">
                <a:solidFill>
                  <a:srgbClr val="FFFFFF"/>
                </a:solidFill>
              </a:rPr>
              <a:t> yang </a:t>
            </a:r>
            <a:r>
              <a:rPr lang="en-US" sz="2000" dirty="0" err="1">
                <a:solidFill>
                  <a:srgbClr val="FFFFFF"/>
                </a:solidFill>
              </a:rPr>
              <a:t>dihaluskan</a:t>
            </a:r>
            <a:r>
              <a:rPr lang="en-US" sz="2000" dirty="0">
                <a:solidFill>
                  <a:srgbClr val="FFFFFF"/>
                </a:solidFill>
              </a:rPr>
              <a:t> dan </a:t>
            </a:r>
            <a:r>
              <a:rPr lang="en-US" sz="2000" dirty="0" err="1">
                <a:solidFill>
                  <a:srgbClr val="FFFFFF"/>
                </a:solidFill>
              </a:rPr>
              <a:t>dicampur</a:t>
            </a:r>
            <a:r>
              <a:rPr lang="en-US" sz="2000" dirty="0">
                <a:solidFill>
                  <a:srgbClr val="FFFFFF"/>
                </a:solidFill>
              </a:rPr>
              <a:t> </a:t>
            </a:r>
            <a:r>
              <a:rPr lang="en-US" sz="2000" dirty="0" err="1">
                <a:solidFill>
                  <a:srgbClr val="FFFFFF"/>
                </a:solidFill>
              </a:rPr>
              <a:t>dengan</a:t>
            </a:r>
            <a:r>
              <a:rPr lang="en-US" sz="2000" dirty="0">
                <a:solidFill>
                  <a:srgbClr val="FFFFFF"/>
                </a:solidFill>
              </a:rPr>
              <a:t> </a:t>
            </a:r>
            <a:r>
              <a:rPr lang="en-US" sz="2000" dirty="0" err="1">
                <a:solidFill>
                  <a:srgbClr val="FFFFFF"/>
                </a:solidFill>
              </a:rPr>
              <a:t>minyak</a:t>
            </a:r>
            <a:r>
              <a:rPr lang="en-US" sz="2000" dirty="0">
                <a:solidFill>
                  <a:srgbClr val="FFFFFF"/>
                </a:solidFill>
              </a:rPr>
              <a:t> </a:t>
            </a:r>
            <a:r>
              <a:rPr lang="en-US" sz="2000" dirty="0" err="1">
                <a:solidFill>
                  <a:srgbClr val="FFFFFF"/>
                </a:solidFill>
              </a:rPr>
              <a:t>zaitun</a:t>
            </a:r>
            <a:r>
              <a:rPr lang="en-US" sz="2000" dirty="0">
                <a:solidFill>
                  <a:srgbClr val="FFFFFF"/>
                </a:solidFill>
              </a:rPr>
              <a:t>, lemon, dan </a:t>
            </a:r>
            <a:r>
              <a:rPr lang="en-US" sz="2000" dirty="0" err="1">
                <a:solidFill>
                  <a:srgbClr val="FFFFFF"/>
                </a:solidFill>
              </a:rPr>
              <a:t>bawang</a:t>
            </a:r>
            <a:r>
              <a:rPr lang="en-US" sz="2000" dirty="0">
                <a:solidFill>
                  <a:srgbClr val="FFFFFF"/>
                </a:solidFill>
              </a:rPr>
              <a:t> </a:t>
            </a:r>
            <a:r>
              <a:rPr lang="en-US" sz="2000" dirty="0" err="1">
                <a:solidFill>
                  <a:srgbClr val="FFFFFF"/>
                </a:solidFill>
              </a:rPr>
              <a:t>putih</a:t>
            </a:r>
            <a:r>
              <a:rPr lang="en-US" sz="2000" dirty="0">
                <a:solidFill>
                  <a:srgbClr val="FFFFFF"/>
                </a:solidFill>
              </a:rPr>
              <a:t>. Falafel </a:t>
            </a:r>
            <a:r>
              <a:rPr lang="en-US" sz="2000" dirty="0" err="1">
                <a:solidFill>
                  <a:srgbClr val="FFFFFF"/>
                </a:solidFill>
              </a:rPr>
              <a:t>adalah</a:t>
            </a:r>
            <a:r>
              <a:rPr lang="en-US" sz="2000" dirty="0">
                <a:solidFill>
                  <a:srgbClr val="FFFFFF"/>
                </a:solidFill>
              </a:rPr>
              <a:t> bola-bola </a:t>
            </a:r>
            <a:r>
              <a:rPr lang="en-US" sz="2000" dirty="0" err="1">
                <a:solidFill>
                  <a:srgbClr val="FFFFFF"/>
                </a:solidFill>
              </a:rPr>
              <a:t>kacang</a:t>
            </a:r>
            <a:r>
              <a:rPr lang="en-US" sz="2000" dirty="0">
                <a:solidFill>
                  <a:srgbClr val="FFFFFF"/>
                </a:solidFill>
              </a:rPr>
              <a:t> </a:t>
            </a:r>
            <a:r>
              <a:rPr lang="en-US" sz="2000" dirty="0" err="1">
                <a:solidFill>
                  <a:srgbClr val="FFFFFF"/>
                </a:solidFill>
              </a:rPr>
              <a:t>arab</a:t>
            </a:r>
            <a:r>
              <a:rPr lang="en-US" sz="2000" dirty="0">
                <a:solidFill>
                  <a:srgbClr val="FFFFFF"/>
                </a:solidFill>
              </a:rPr>
              <a:t> yang </a:t>
            </a:r>
            <a:r>
              <a:rPr lang="en-US" sz="2000" dirty="0" err="1">
                <a:solidFill>
                  <a:srgbClr val="FFFFFF"/>
                </a:solidFill>
              </a:rPr>
              <a:t>digoreng</a:t>
            </a:r>
            <a:r>
              <a:rPr lang="en-US" sz="2000" dirty="0">
                <a:solidFill>
                  <a:srgbClr val="FFFFFF"/>
                </a:solidFill>
              </a:rPr>
              <a:t>, dan shawarma </a:t>
            </a:r>
            <a:r>
              <a:rPr lang="en-US" sz="2000" dirty="0" err="1">
                <a:solidFill>
                  <a:srgbClr val="FFFFFF"/>
                </a:solidFill>
              </a:rPr>
              <a:t>adalah</a:t>
            </a:r>
            <a:r>
              <a:rPr lang="en-US" sz="2000" dirty="0">
                <a:solidFill>
                  <a:srgbClr val="FFFFFF"/>
                </a:solidFill>
              </a:rPr>
              <a:t> </a:t>
            </a:r>
            <a:r>
              <a:rPr lang="en-US" sz="2000" dirty="0" err="1">
                <a:solidFill>
                  <a:srgbClr val="FFFFFF"/>
                </a:solidFill>
              </a:rPr>
              <a:t>daging</a:t>
            </a:r>
            <a:r>
              <a:rPr lang="en-US" sz="2000" dirty="0">
                <a:solidFill>
                  <a:srgbClr val="FFFFFF"/>
                </a:solidFill>
              </a:rPr>
              <a:t> yang </a:t>
            </a:r>
            <a:r>
              <a:rPr lang="en-US" sz="2000" dirty="0" err="1">
                <a:solidFill>
                  <a:srgbClr val="FFFFFF"/>
                </a:solidFill>
              </a:rPr>
              <a:t>dipanggang</a:t>
            </a:r>
            <a:r>
              <a:rPr lang="en-US" sz="2000" dirty="0">
                <a:solidFill>
                  <a:srgbClr val="FFFFFF"/>
                </a:solidFill>
              </a:rPr>
              <a:t> dan </a:t>
            </a:r>
            <a:r>
              <a:rPr lang="en-US" sz="2000" dirty="0" err="1">
                <a:solidFill>
                  <a:srgbClr val="FFFFFF"/>
                </a:solidFill>
              </a:rPr>
              <a:t>disajikan</a:t>
            </a:r>
            <a:r>
              <a:rPr lang="en-US" sz="2000" dirty="0">
                <a:solidFill>
                  <a:srgbClr val="FFFFFF"/>
                </a:solidFill>
              </a:rPr>
              <a:t> </a:t>
            </a:r>
            <a:r>
              <a:rPr lang="en-US" sz="2000" dirty="0" err="1">
                <a:solidFill>
                  <a:srgbClr val="FFFFFF"/>
                </a:solidFill>
              </a:rPr>
              <a:t>dalam</a:t>
            </a:r>
            <a:r>
              <a:rPr lang="en-US" sz="2000" dirty="0">
                <a:solidFill>
                  <a:srgbClr val="FFFFFF"/>
                </a:solidFill>
              </a:rPr>
              <a:t> roti pita </a:t>
            </a:r>
            <a:r>
              <a:rPr lang="en-US" sz="2000" dirty="0" err="1">
                <a:solidFill>
                  <a:srgbClr val="FFFFFF"/>
                </a:solidFill>
              </a:rPr>
              <a:t>dengan</a:t>
            </a:r>
            <a:r>
              <a:rPr lang="en-US" sz="2000" dirty="0">
                <a:solidFill>
                  <a:srgbClr val="FFFFFF"/>
                </a:solidFill>
              </a:rPr>
              <a:t> </a:t>
            </a:r>
            <a:r>
              <a:rPr lang="en-US" sz="2000" dirty="0" err="1">
                <a:solidFill>
                  <a:srgbClr val="FFFFFF"/>
                </a:solidFill>
              </a:rPr>
              <a:t>sayuran</a:t>
            </a:r>
            <a:r>
              <a:rPr lang="en-US" sz="2000" dirty="0">
                <a:solidFill>
                  <a:srgbClr val="FFFFFF"/>
                </a:solidFill>
              </a:rPr>
              <a:t> dan </a:t>
            </a:r>
            <a:r>
              <a:rPr lang="en-US" sz="2000" dirty="0" err="1">
                <a:solidFill>
                  <a:srgbClr val="FFFFFF"/>
                </a:solidFill>
              </a:rPr>
              <a:t>saus</a:t>
            </a:r>
            <a:r>
              <a:rPr lang="en-US" sz="2000" dirty="0">
                <a:solidFill>
                  <a:srgbClr val="FFFFFF"/>
                </a:solidFill>
              </a:rPr>
              <a:t>.</a:t>
            </a:r>
          </a:p>
          <a:p>
            <a:pPr rtl="0"/>
            <a:r>
              <a:rPr lang="en-US" sz="2000" dirty="0" err="1">
                <a:solidFill>
                  <a:srgbClr val="FFFFFF"/>
                </a:solidFill>
              </a:rPr>
              <a:t>Makanan</a:t>
            </a:r>
            <a:r>
              <a:rPr lang="en-US" sz="2000" dirty="0">
                <a:solidFill>
                  <a:srgbClr val="FFFFFF"/>
                </a:solidFill>
              </a:rPr>
              <a:t> </a:t>
            </a:r>
            <a:r>
              <a:rPr lang="en-US" sz="2000" dirty="0" err="1">
                <a:solidFill>
                  <a:srgbClr val="FFFFFF"/>
                </a:solidFill>
              </a:rPr>
              <a:t>khas</a:t>
            </a:r>
            <a:r>
              <a:rPr lang="en-US" sz="2000" dirty="0">
                <a:solidFill>
                  <a:srgbClr val="FFFFFF"/>
                </a:solidFill>
              </a:rPr>
              <a:t> Arab </a:t>
            </a:r>
            <a:r>
              <a:rPr lang="en-US" sz="2000" dirty="0" err="1">
                <a:solidFill>
                  <a:srgbClr val="FFFFFF"/>
                </a:solidFill>
              </a:rPr>
              <a:t>biasanya</a:t>
            </a:r>
            <a:r>
              <a:rPr lang="en-US" sz="2000" dirty="0">
                <a:solidFill>
                  <a:srgbClr val="FFFFFF"/>
                </a:solidFill>
              </a:rPr>
              <a:t> </a:t>
            </a:r>
            <a:r>
              <a:rPr lang="en-US" sz="2000" dirty="0" err="1">
                <a:solidFill>
                  <a:srgbClr val="FFFFFF"/>
                </a:solidFill>
              </a:rPr>
              <a:t>disajikan</a:t>
            </a:r>
            <a:r>
              <a:rPr lang="en-US" sz="2000" dirty="0">
                <a:solidFill>
                  <a:srgbClr val="FFFFFF"/>
                </a:solidFill>
              </a:rPr>
              <a:t> </a:t>
            </a:r>
            <a:r>
              <a:rPr lang="en-US" sz="2000" dirty="0" err="1">
                <a:solidFill>
                  <a:srgbClr val="FFFFFF"/>
                </a:solidFill>
              </a:rPr>
              <a:t>dalam</a:t>
            </a:r>
            <a:r>
              <a:rPr lang="en-US" sz="2000" dirty="0">
                <a:solidFill>
                  <a:srgbClr val="FFFFFF"/>
                </a:solidFill>
              </a:rPr>
              <a:t> </a:t>
            </a:r>
            <a:r>
              <a:rPr lang="en-US" sz="2000" dirty="0" err="1">
                <a:solidFill>
                  <a:srgbClr val="FFFFFF"/>
                </a:solidFill>
              </a:rPr>
              <a:t>porsi</a:t>
            </a:r>
            <a:r>
              <a:rPr lang="en-US" sz="2000" dirty="0">
                <a:solidFill>
                  <a:srgbClr val="FFFFFF"/>
                </a:solidFill>
              </a:rPr>
              <a:t> </a:t>
            </a:r>
            <a:r>
              <a:rPr lang="en-US" sz="2000" dirty="0" err="1">
                <a:solidFill>
                  <a:srgbClr val="FFFFFF"/>
                </a:solidFill>
              </a:rPr>
              <a:t>besar</a:t>
            </a:r>
            <a:r>
              <a:rPr lang="en-US" sz="2000" dirty="0">
                <a:solidFill>
                  <a:srgbClr val="FFFFFF"/>
                </a:solidFill>
              </a:rPr>
              <a:t> dan </a:t>
            </a:r>
            <a:r>
              <a:rPr lang="en-US" sz="2000" dirty="0" err="1">
                <a:solidFill>
                  <a:srgbClr val="FFFFFF"/>
                </a:solidFill>
              </a:rPr>
              <a:t>dimakan</a:t>
            </a:r>
            <a:r>
              <a:rPr lang="en-US" sz="2000" dirty="0">
                <a:solidFill>
                  <a:srgbClr val="FFFFFF"/>
                </a:solidFill>
              </a:rPr>
              <a:t> </a:t>
            </a:r>
            <a:r>
              <a:rPr lang="en-US" sz="2000" dirty="0" err="1">
                <a:solidFill>
                  <a:srgbClr val="FFFFFF"/>
                </a:solidFill>
              </a:rPr>
              <a:t>bersama-sama</a:t>
            </a:r>
            <a:r>
              <a:rPr lang="en-US" sz="2000" dirty="0">
                <a:solidFill>
                  <a:srgbClr val="FFFFFF"/>
                </a:solidFill>
              </a:rPr>
              <a:t>. Hal </a:t>
            </a:r>
            <a:r>
              <a:rPr lang="en-US" sz="2000" dirty="0" err="1">
                <a:solidFill>
                  <a:srgbClr val="FFFFFF"/>
                </a:solidFill>
              </a:rPr>
              <a:t>ini</a:t>
            </a:r>
            <a:r>
              <a:rPr lang="en-US" sz="2000" dirty="0">
                <a:solidFill>
                  <a:srgbClr val="FFFFFF"/>
                </a:solidFill>
              </a:rPr>
              <a:t> </a:t>
            </a:r>
            <a:r>
              <a:rPr lang="en-US" sz="2000" dirty="0" err="1">
                <a:solidFill>
                  <a:srgbClr val="FFFFFF"/>
                </a:solidFill>
              </a:rPr>
              <a:t>mencerminkan</a:t>
            </a:r>
            <a:r>
              <a:rPr lang="en-US" sz="2000" dirty="0">
                <a:solidFill>
                  <a:srgbClr val="FFFFFF"/>
                </a:solidFill>
              </a:rPr>
              <a:t> nilai-nilai </a:t>
            </a:r>
            <a:r>
              <a:rPr lang="en-US" sz="2000" dirty="0" err="1">
                <a:solidFill>
                  <a:srgbClr val="FFFFFF"/>
                </a:solidFill>
              </a:rPr>
              <a:t>kebersamaan</a:t>
            </a:r>
            <a:r>
              <a:rPr lang="en-US" sz="2000" dirty="0">
                <a:solidFill>
                  <a:srgbClr val="FFFFFF"/>
                </a:solidFill>
              </a:rPr>
              <a:t> dan </a:t>
            </a:r>
            <a:r>
              <a:rPr lang="en-US" sz="2000" dirty="0" err="1">
                <a:solidFill>
                  <a:srgbClr val="FFFFFF"/>
                </a:solidFill>
              </a:rPr>
              <a:t>keramahan</a:t>
            </a:r>
            <a:r>
              <a:rPr lang="en-US" sz="2000" dirty="0">
                <a:solidFill>
                  <a:srgbClr val="FFFFFF"/>
                </a:solidFill>
              </a:rPr>
              <a:t> yang sangat </a:t>
            </a:r>
            <a:r>
              <a:rPr lang="en-US" sz="2000" dirty="0" err="1">
                <a:solidFill>
                  <a:srgbClr val="FFFFFF"/>
                </a:solidFill>
              </a:rPr>
              <a:t>penting</a:t>
            </a:r>
            <a:r>
              <a:rPr lang="en-US" sz="2000" dirty="0">
                <a:solidFill>
                  <a:srgbClr val="FFFFFF"/>
                </a:solidFill>
              </a:rPr>
              <a:t> </a:t>
            </a:r>
            <a:r>
              <a:rPr lang="en-US" sz="2000" dirty="0" err="1">
                <a:solidFill>
                  <a:srgbClr val="FFFFFF"/>
                </a:solidFill>
              </a:rPr>
              <a:t>dalam</a:t>
            </a:r>
            <a:r>
              <a:rPr lang="en-US" sz="2000" dirty="0">
                <a:solidFill>
                  <a:srgbClr val="FFFFFF"/>
                </a:solidFill>
              </a:rPr>
              <a:t> </a:t>
            </a:r>
            <a:r>
              <a:rPr lang="en-US" sz="2000" dirty="0" err="1">
                <a:solidFill>
                  <a:srgbClr val="FFFFFF"/>
                </a:solidFill>
              </a:rPr>
              <a:t>budaya</a:t>
            </a:r>
            <a:r>
              <a:rPr lang="en-US" sz="2000" dirty="0">
                <a:solidFill>
                  <a:srgbClr val="FFFFFF"/>
                </a:solidFill>
              </a:rPr>
              <a:t> Arab.</a:t>
            </a:r>
          </a:p>
        </p:txBody>
      </p:sp>
      <p:pic>
        <p:nvPicPr>
          <p:cNvPr id="5" name="Gambar 4">
            <a:extLst>
              <a:ext uri="{FF2B5EF4-FFF2-40B4-BE49-F238E27FC236}">
                <a16:creationId xmlns:a16="http://schemas.microsoft.com/office/drawing/2014/main" id="{4BB88093-7048-42AA-9AFC-B007B4E797A0}"/>
              </a:ext>
            </a:extLst>
          </p:cNvPr>
          <p:cNvPicPr>
            <a:picLocks noChangeAspect="1"/>
          </p:cNvPicPr>
          <p:nvPr/>
        </p:nvPicPr>
        <p:blipFill>
          <a:blip r:embed="rId3"/>
          <a:srcRect/>
          <a:stretch/>
        </p:blipFill>
        <p:spPr>
          <a:xfrm>
            <a:off x="5468548" y="1184826"/>
            <a:ext cx="6723452" cy="4488358"/>
          </a:xfrm>
          <a:prstGeom prst="rect">
            <a:avLst/>
          </a:prstGeom>
        </p:spPr>
      </p:pic>
    </p:spTree>
    <p:extLst>
      <p:ext uri="{BB962C8B-B14F-4D97-AF65-F5344CB8AC3E}">
        <p14:creationId xmlns:p14="http://schemas.microsoft.com/office/powerpoint/2010/main" val="2595700719"/>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Persegi panjang 9">
            <a:extLst>
              <a:ext uri="{FF2B5EF4-FFF2-40B4-BE49-F238E27FC236}">
                <a16:creationId xmlns:a16="http://schemas.microsoft.com/office/drawing/2014/main" id="{E1063F05-99EF-4DA3-B595-4E26670F29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0" y="0"/>
            <a:ext cx="5468548" cy="6858000"/>
          </a:xfrm>
          <a:prstGeom prst="rect">
            <a:avLst/>
          </a:prstGeom>
          <a:gradFill>
            <a:gsLst>
              <a:gs pos="0">
                <a:schemeClr val="accent6">
                  <a:lumMod val="50000"/>
                </a:schemeClr>
              </a:gs>
              <a:gs pos="100000">
                <a:schemeClr val="bg1"/>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d-ID"/>
          </a:p>
        </p:txBody>
      </p:sp>
      <p:sp>
        <p:nvSpPr>
          <p:cNvPr id="2" name="Judul 1">
            <a:extLst>
              <a:ext uri="{FF2B5EF4-FFF2-40B4-BE49-F238E27FC236}">
                <a16:creationId xmlns:a16="http://schemas.microsoft.com/office/drawing/2014/main" id="{BD904461-E85A-43E7-AA0B-B7DF596CA62F}"/>
              </a:ext>
            </a:extLst>
          </p:cNvPr>
          <p:cNvSpPr>
            <a:spLocks noGrp="1"/>
          </p:cNvSpPr>
          <p:nvPr>
            <p:ph type="title"/>
          </p:nvPr>
        </p:nvSpPr>
        <p:spPr>
          <a:xfrm>
            <a:off x="1024129" y="585216"/>
            <a:ext cx="3779085" cy="1499616"/>
          </a:xfrm>
          <a:prstGeom prst="rect">
            <a:avLst/>
          </a:prstGeom>
        </p:spPr>
        <p:txBody>
          <a:bodyPr lIns="0" tIns="108000" rtlCol="0">
            <a:noAutofit/>
          </a:bodyPr>
          <a:lstStyle/>
          <a:p>
            <a:pPr rtl="0"/>
            <a:r>
              <a:rPr lang="id-ID" sz="2400" b="1" dirty="0">
                <a:solidFill>
                  <a:srgbClr val="FFFFFF"/>
                </a:solidFill>
              </a:rPr>
              <a:t>Pakaian Arab</a:t>
            </a:r>
          </a:p>
        </p:txBody>
      </p:sp>
      <p:cxnSp>
        <p:nvCxnSpPr>
          <p:cNvPr id="12" name="Konektor Lurus 11">
            <a:extLst>
              <a:ext uri="{FF2B5EF4-FFF2-40B4-BE49-F238E27FC236}">
                <a16:creationId xmlns:a16="http://schemas.microsoft.com/office/drawing/2014/main" id="{E0A835C2-2B9B-4174-AA2C-60A4F13119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D39F4A"/>
            </a:solidFill>
          </a:ln>
        </p:spPr>
        <p:style>
          <a:lnRef idx="1">
            <a:schemeClr val="accent1"/>
          </a:lnRef>
          <a:fillRef idx="0">
            <a:schemeClr val="accent1"/>
          </a:fillRef>
          <a:effectRef idx="0">
            <a:schemeClr val="accent1"/>
          </a:effectRef>
          <a:fontRef idx="minor">
            <a:schemeClr val="tx1"/>
          </a:fontRef>
        </p:style>
      </p:cxnSp>
      <p:sp>
        <p:nvSpPr>
          <p:cNvPr id="3" name="Tampungan Konten 2">
            <a:extLst>
              <a:ext uri="{FF2B5EF4-FFF2-40B4-BE49-F238E27FC236}">
                <a16:creationId xmlns:a16="http://schemas.microsoft.com/office/drawing/2014/main" id="{9BBDDBE1-00CD-4A90-9BA9-5E79F6C6FDE0}"/>
              </a:ext>
            </a:extLst>
          </p:cNvPr>
          <p:cNvSpPr>
            <a:spLocks noGrp="1"/>
          </p:cNvSpPr>
          <p:nvPr>
            <p:ph idx="1"/>
          </p:nvPr>
        </p:nvSpPr>
        <p:spPr>
          <a:xfrm>
            <a:off x="762000" y="1952758"/>
            <a:ext cx="4495969" cy="4532060"/>
          </a:xfrm>
          <a:prstGeom prst="rect">
            <a:avLst/>
          </a:prstGeom>
        </p:spPr>
        <p:txBody>
          <a:bodyPr rtlCol="0">
            <a:noAutofit/>
          </a:bodyPr>
          <a:lstStyle/>
          <a:p>
            <a:pPr rtl="0"/>
            <a:r>
              <a:rPr lang="en-US" sz="2000" dirty="0" err="1">
                <a:solidFill>
                  <a:srgbClr val="FFFFFF"/>
                </a:solidFill>
              </a:rPr>
              <a:t>Pakaian</a:t>
            </a:r>
            <a:r>
              <a:rPr lang="en-US" sz="2000" dirty="0">
                <a:solidFill>
                  <a:srgbClr val="FFFFFF"/>
                </a:solidFill>
              </a:rPr>
              <a:t> </a:t>
            </a:r>
            <a:r>
              <a:rPr lang="en-US" sz="2000" dirty="0" err="1">
                <a:solidFill>
                  <a:srgbClr val="FFFFFF"/>
                </a:solidFill>
              </a:rPr>
              <a:t>tradisional</a:t>
            </a:r>
            <a:r>
              <a:rPr lang="en-US" sz="2000" dirty="0">
                <a:solidFill>
                  <a:srgbClr val="FFFFFF"/>
                </a:solidFill>
              </a:rPr>
              <a:t> Arab sangat </a:t>
            </a:r>
            <a:r>
              <a:rPr lang="en-US" sz="2000" dirty="0" err="1">
                <a:solidFill>
                  <a:srgbClr val="FFFFFF"/>
                </a:solidFill>
              </a:rPr>
              <a:t>terkenal</a:t>
            </a:r>
            <a:r>
              <a:rPr lang="en-US" sz="2000" dirty="0">
                <a:solidFill>
                  <a:srgbClr val="FFFFFF"/>
                </a:solidFill>
              </a:rPr>
              <a:t> </a:t>
            </a:r>
            <a:r>
              <a:rPr lang="en-US" sz="2000" dirty="0" err="1">
                <a:solidFill>
                  <a:srgbClr val="FFFFFF"/>
                </a:solidFill>
              </a:rPr>
              <a:t>karena</a:t>
            </a:r>
            <a:r>
              <a:rPr lang="en-US" sz="2000" dirty="0">
                <a:solidFill>
                  <a:srgbClr val="FFFFFF"/>
                </a:solidFill>
              </a:rPr>
              <a:t> </a:t>
            </a:r>
            <a:r>
              <a:rPr lang="en-US" sz="2000" dirty="0" err="1">
                <a:solidFill>
                  <a:srgbClr val="FFFFFF"/>
                </a:solidFill>
              </a:rPr>
              <a:t>keindahannya</a:t>
            </a:r>
            <a:r>
              <a:rPr lang="en-US" sz="2000" dirty="0">
                <a:solidFill>
                  <a:srgbClr val="FFFFFF"/>
                </a:solidFill>
              </a:rPr>
              <a:t> dan </a:t>
            </a:r>
            <a:r>
              <a:rPr lang="en-US" sz="2000" dirty="0" err="1">
                <a:solidFill>
                  <a:srgbClr val="FFFFFF"/>
                </a:solidFill>
              </a:rPr>
              <a:t>menjadi</a:t>
            </a:r>
            <a:r>
              <a:rPr lang="en-US" sz="2000" dirty="0">
                <a:solidFill>
                  <a:srgbClr val="FFFFFF"/>
                </a:solidFill>
              </a:rPr>
              <a:t> simbol </a:t>
            </a:r>
            <a:r>
              <a:rPr lang="en-US" sz="2000" dirty="0" err="1">
                <a:solidFill>
                  <a:srgbClr val="FFFFFF"/>
                </a:solidFill>
              </a:rPr>
              <a:t>identitas</a:t>
            </a:r>
            <a:r>
              <a:rPr lang="en-US" sz="2000" dirty="0">
                <a:solidFill>
                  <a:srgbClr val="FFFFFF"/>
                </a:solidFill>
              </a:rPr>
              <a:t> </a:t>
            </a:r>
            <a:r>
              <a:rPr lang="en-US" sz="2000" dirty="0" err="1">
                <a:solidFill>
                  <a:srgbClr val="FFFFFF"/>
                </a:solidFill>
              </a:rPr>
              <a:t>kebangsaan</a:t>
            </a:r>
            <a:r>
              <a:rPr lang="en-US" sz="2000" dirty="0">
                <a:solidFill>
                  <a:srgbClr val="FFFFFF"/>
                </a:solidFill>
              </a:rPr>
              <a:t>. </a:t>
            </a:r>
            <a:r>
              <a:rPr lang="en-US" sz="2000" dirty="0" err="1">
                <a:solidFill>
                  <a:srgbClr val="FFFFFF"/>
                </a:solidFill>
              </a:rPr>
              <a:t>Pria</a:t>
            </a:r>
            <a:r>
              <a:rPr lang="en-US" sz="2000" dirty="0">
                <a:solidFill>
                  <a:srgbClr val="FFFFFF"/>
                </a:solidFill>
              </a:rPr>
              <a:t> </a:t>
            </a:r>
            <a:r>
              <a:rPr lang="en-US" sz="2000" dirty="0" err="1">
                <a:solidFill>
                  <a:srgbClr val="FFFFFF"/>
                </a:solidFill>
              </a:rPr>
              <a:t>biasanya</a:t>
            </a:r>
            <a:r>
              <a:rPr lang="en-US" sz="2000" dirty="0">
                <a:solidFill>
                  <a:srgbClr val="FFFFFF"/>
                </a:solidFill>
              </a:rPr>
              <a:t> </a:t>
            </a:r>
            <a:r>
              <a:rPr lang="en-US" sz="2000" dirty="0" err="1">
                <a:solidFill>
                  <a:srgbClr val="FFFFFF"/>
                </a:solidFill>
              </a:rPr>
              <a:t>mengenakan</a:t>
            </a:r>
            <a:r>
              <a:rPr lang="en-US" sz="2000" dirty="0">
                <a:solidFill>
                  <a:srgbClr val="FFFFFF"/>
                </a:solidFill>
              </a:rPr>
              <a:t> </a:t>
            </a:r>
            <a:r>
              <a:rPr lang="en-US" sz="2000" dirty="0" err="1">
                <a:solidFill>
                  <a:srgbClr val="FFFFFF"/>
                </a:solidFill>
              </a:rPr>
              <a:t>jubah</a:t>
            </a:r>
            <a:r>
              <a:rPr lang="en-US" sz="2000" dirty="0">
                <a:solidFill>
                  <a:srgbClr val="FFFFFF"/>
                </a:solidFill>
              </a:rPr>
              <a:t> </a:t>
            </a:r>
            <a:r>
              <a:rPr lang="en-US" sz="2000" dirty="0" err="1">
                <a:solidFill>
                  <a:srgbClr val="FFFFFF"/>
                </a:solidFill>
              </a:rPr>
              <a:t>panjang</a:t>
            </a:r>
            <a:r>
              <a:rPr lang="en-US" sz="2000" dirty="0">
                <a:solidFill>
                  <a:srgbClr val="FFFFFF"/>
                </a:solidFill>
              </a:rPr>
              <a:t> dan </a:t>
            </a:r>
            <a:r>
              <a:rPr lang="en-US" sz="2000" dirty="0" err="1">
                <a:solidFill>
                  <a:srgbClr val="FFFFFF"/>
                </a:solidFill>
              </a:rPr>
              <a:t>sorban</a:t>
            </a:r>
            <a:r>
              <a:rPr lang="en-US" sz="2000" dirty="0">
                <a:solidFill>
                  <a:srgbClr val="FFFFFF"/>
                </a:solidFill>
              </a:rPr>
              <a:t>, </a:t>
            </a:r>
            <a:r>
              <a:rPr lang="en-US" sz="2000" dirty="0" err="1">
                <a:solidFill>
                  <a:srgbClr val="FFFFFF"/>
                </a:solidFill>
              </a:rPr>
              <a:t>sementara</a:t>
            </a:r>
            <a:r>
              <a:rPr lang="en-US" sz="2000" dirty="0">
                <a:solidFill>
                  <a:srgbClr val="FFFFFF"/>
                </a:solidFill>
              </a:rPr>
              <a:t> </a:t>
            </a:r>
            <a:r>
              <a:rPr lang="en-US" sz="2000" dirty="0" err="1">
                <a:solidFill>
                  <a:srgbClr val="FFFFFF"/>
                </a:solidFill>
              </a:rPr>
              <a:t>wanita</a:t>
            </a:r>
            <a:r>
              <a:rPr lang="en-US" sz="2000" dirty="0">
                <a:solidFill>
                  <a:srgbClr val="FFFFFF"/>
                </a:solidFill>
              </a:rPr>
              <a:t> </a:t>
            </a:r>
            <a:r>
              <a:rPr lang="en-US" sz="2000" dirty="0" err="1">
                <a:solidFill>
                  <a:srgbClr val="FFFFFF"/>
                </a:solidFill>
              </a:rPr>
              <a:t>mengenakan</a:t>
            </a:r>
            <a:r>
              <a:rPr lang="en-US" sz="2000" dirty="0">
                <a:solidFill>
                  <a:srgbClr val="FFFFFF"/>
                </a:solidFill>
              </a:rPr>
              <a:t> abaya dan hijab. Abaya </a:t>
            </a:r>
            <a:r>
              <a:rPr lang="en-US" sz="2000" dirty="0" err="1">
                <a:solidFill>
                  <a:srgbClr val="FFFFFF"/>
                </a:solidFill>
              </a:rPr>
              <a:t>adalah</a:t>
            </a:r>
            <a:r>
              <a:rPr lang="en-US" sz="2000" dirty="0">
                <a:solidFill>
                  <a:srgbClr val="FFFFFF"/>
                </a:solidFill>
              </a:rPr>
              <a:t> </a:t>
            </a:r>
            <a:r>
              <a:rPr lang="en-US" sz="2000" dirty="0" err="1">
                <a:solidFill>
                  <a:srgbClr val="FFFFFF"/>
                </a:solidFill>
              </a:rPr>
              <a:t>jubah</a:t>
            </a:r>
            <a:r>
              <a:rPr lang="en-US" sz="2000" dirty="0">
                <a:solidFill>
                  <a:srgbClr val="FFFFFF"/>
                </a:solidFill>
              </a:rPr>
              <a:t> </a:t>
            </a:r>
            <a:r>
              <a:rPr lang="en-US" sz="2000" dirty="0" err="1">
                <a:solidFill>
                  <a:srgbClr val="FFFFFF"/>
                </a:solidFill>
              </a:rPr>
              <a:t>panjang</a:t>
            </a:r>
            <a:r>
              <a:rPr lang="en-US" sz="2000" dirty="0">
                <a:solidFill>
                  <a:srgbClr val="FFFFFF"/>
                </a:solidFill>
              </a:rPr>
              <a:t> yang </a:t>
            </a:r>
            <a:r>
              <a:rPr lang="en-US" sz="2000" dirty="0" err="1">
                <a:solidFill>
                  <a:srgbClr val="FFFFFF"/>
                </a:solidFill>
              </a:rPr>
              <a:t>menutupi</a:t>
            </a:r>
            <a:r>
              <a:rPr lang="en-US" sz="2000" dirty="0">
                <a:solidFill>
                  <a:srgbClr val="FFFFFF"/>
                </a:solidFill>
              </a:rPr>
              <a:t> </a:t>
            </a:r>
            <a:r>
              <a:rPr lang="en-US" sz="2000" dirty="0" err="1">
                <a:solidFill>
                  <a:srgbClr val="FFFFFF"/>
                </a:solidFill>
              </a:rPr>
              <a:t>seluruh</a:t>
            </a:r>
            <a:r>
              <a:rPr lang="en-US" sz="2000" dirty="0">
                <a:solidFill>
                  <a:srgbClr val="FFFFFF"/>
                </a:solidFill>
              </a:rPr>
              <a:t> </a:t>
            </a:r>
            <a:r>
              <a:rPr lang="en-US" sz="2000" dirty="0" err="1">
                <a:solidFill>
                  <a:srgbClr val="FFFFFF"/>
                </a:solidFill>
              </a:rPr>
              <a:t>tubuh</a:t>
            </a:r>
            <a:r>
              <a:rPr lang="en-US" sz="2000" dirty="0">
                <a:solidFill>
                  <a:srgbClr val="FFFFFF"/>
                </a:solidFill>
              </a:rPr>
              <a:t> </a:t>
            </a:r>
            <a:r>
              <a:rPr lang="en-US" sz="2000" dirty="0" err="1">
                <a:solidFill>
                  <a:srgbClr val="FFFFFF"/>
                </a:solidFill>
              </a:rPr>
              <a:t>kecuali</a:t>
            </a:r>
            <a:r>
              <a:rPr lang="en-US" sz="2000" dirty="0">
                <a:solidFill>
                  <a:srgbClr val="FFFFFF"/>
                </a:solidFill>
              </a:rPr>
              <a:t> </a:t>
            </a:r>
            <a:r>
              <a:rPr lang="en-US" sz="2000" dirty="0" err="1">
                <a:solidFill>
                  <a:srgbClr val="FFFFFF"/>
                </a:solidFill>
              </a:rPr>
              <a:t>wajah</a:t>
            </a:r>
            <a:r>
              <a:rPr lang="en-US" sz="2000" dirty="0">
                <a:solidFill>
                  <a:srgbClr val="FFFFFF"/>
                </a:solidFill>
              </a:rPr>
              <a:t> dan </a:t>
            </a:r>
            <a:r>
              <a:rPr lang="en-US" sz="2000" dirty="0" err="1">
                <a:solidFill>
                  <a:srgbClr val="FFFFFF"/>
                </a:solidFill>
              </a:rPr>
              <a:t>tangan</a:t>
            </a:r>
            <a:r>
              <a:rPr lang="en-US" sz="2000" dirty="0">
                <a:solidFill>
                  <a:srgbClr val="FFFFFF"/>
                </a:solidFill>
              </a:rPr>
              <a:t>, </a:t>
            </a:r>
            <a:r>
              <a:rPr lang="en-US" sz="2000" dirty="0" err="1">
                <a:solidFill>
                  <a:srgbClr val="FFFFFF"/>
                </a:solidFill>
              </a:rPr>
              <a:t>sementara</a:t>
            </a:r>
            <a:r>
              <a:rPr lang="en-US" sz="2000" dirty="0">
                <a:solidFill>
                  <a:srgbClr val="FFFFFF"/>
                </a:solidFill>
              </a:rPr>
              <a:t> hijab </a:t>
            </a:r>
            <a:r>
              <a:rPr lang="en-US" sz="2000" dirty="0" err="1">
                <a:solidFill>
                  <a:srgbClr val="FFFFFF"/>
                </a:solidFill>
              </a:rPr>
              <a:t>adalah</a:t>
            </a:r>
            <a:r>
              <a:rPr lang="en-US" sz="2000" dirty="0">
                <a:solidFill>
                  <a:srgbClr val="FFFFFF"/>
                </a:solidFill>
              </a:rPr>
              <a:t> </a:t>
            </a:r>
            <a:r>
              <a:rPr lang="en-US" sz="2000" dirty="0" err="1">
                <a:solidFill>
                  <a:srgbClr val="FFFFFF"/>
                </a:solidFill>
              </a:rPr>
              <a:t>kain</a:t>
            </a:r>
            <a:r>
              <a:rPr lang="en-US" sz="2000" dirty="0">
                <a:solidFill>
                  <a:srgbClr val="FFFFFF"/>
                </a:solidFill>
              </a:rPr>
              <a:t> yang </a:t>
            </a:r>
            <a:r>
              <a:rPr lang="en-US" sz="2000" dirty="0" err="1">
                <a:solidFill>
                  <a:srgbClr val="FFFFFF"/>
                </a:solidFill>
              </a:rPr>
              <a:t>digunakan</a:t>
            </a:r>
            <a:r>
              <a:rPr lang="en-US" sz="2000" dirty="0">
                <a:solidFill>
                  <a:srgbClr val="FFFFFF"/>
                </a:solidFill>
              </a:rPr>
              <a:t> </a:t>
            </a:r>
            <a:r>
              <a:rPr lang="en-US" sz="2000" dirty="0" err="1">
                <a:solidFill>
                  <a:srgbClr val="FFFFFF"/>
                </a:solidFill>
              </a:rPr>
              <a:t>untuk</a:t>
            </a:r>
            <a:r>
              <a:rPr lang="en-US" sz="2000" dirty="0">
                <a:solidFill>
                  <a:srgbClr val="FFFFFF"/>
                </a:solidFill>
              </a:rPr>
              <a:t> </a:t>
            </a:r>
            <a:r>
              <a:rPr lang="en-US" sz="2000" dirty="0" err="1">
                <a:solidFill>
                  <a:srgbClr val="FFFFFF"/>
                </a:solidFill>
              </a:rPr>
              <a:t>menutupi</a:t>
            </a:r>
            <a:r>
              <a:rPr lang="en-US" sz="2000" dirty="0">
                <a:solidFill>
                  <a:srgbClr val="FFFFFF"/>
                </a:solidFill>
              </a:rPr>
              <a:t> </a:t>
            </a:r>
            <a:r>
              <a:rPr lang="en-US" sz="2000" dirty="0" err="1">
                <a:solidFill>
                  <a:srgbClr val="FFFFFF"/>
                </a:solidFill>
              </a:rPr>
              <a:t>rambut</a:t>
            </a:r>
            <a:r>
              <a:rPr lang="en-US" sz="2000" dirty="0">
                <a:solidFill>
                  <a:srgbClr val="FFFFFF"/>
                </a:solidFill>
              </a:rPr>
              <a:t> dan </a:t>
            </a:r>
            <a:r>
              <a:rPr lang="en-US" sz="2000" dirty="0" err="1">
                <a:solidFill>
                  <a:srgbClr val="FFFFFF"/>
                </a:solidFill>
              </a:rPr>
              <a:t>leher</a:t>
            </a:r>
            <a:r>
              <a:rPr lang="en-US" sz="2000" dirty="0">
                <a:solidFill>
                  <a:srgbClr val="FFFFFF"/>
                </a:solidFill>
              </a:rPr>
              <a:t>.</a:t>
            </a:r>
          </a:p>
        </p:txBody>
      </p:sp>
      <p:pic>
        <p:nvPicPr>
          <p:cNvPr id="5" name="Gambar 4">
            <a:extLst>
              <a:ext uri="{FF2B5EF4-FFF2-40B4-BE49-F238E27FC236}">
                <a16:creationId xmlns:a16="http://schemas.microsoft.com/office/drawing/2014/main" id="{4BB88093-7048-42AA-9AFC-B007B4E797A0}"/>
              </a:ext>
            </a:extLst>
          </p:cNvPr>
          <p:cNvPicPr>
            <a:picLocks noChangeAspect="1"/>
          </p:cNvPicPr>
          <p:nvPr/>
        </p:nvPicPr>
        <p:blipFill rotWithShape="1">
          <a:blip r:embed="rId3"/>
          <a:srcRect l="15519" r="13324"/>
          <a:stretch/>
        </p:blipFill>
        <p:spPr>
          <a:xfrm>
            <a:off x="5468547" y="777050"/>
            <a:ext cx="6723453" cy="5303900"/>
          </a:xfrm>
          <a:prstGeom prst="rect">
            <a:avLst/>
          </a:prstGeom>
        </p:spPr>
      </p:pic>
    </p:spTree>
    <p:extLst>
      <p:ext uri="{BB962C8B-B14F-4D97-AF65-F5344CB8AC3E}">
        <p14:creationId xmlns:p14="http://schemas.microsoft.com/office/powerpoint/2010/main" val="1573579909"/>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Persegi panjang 9">
            <a:extLst>
              <a:ext uri="{FF2B5EF4-FFF2-40B4-BE49-F238E27FC236}">
                <a16:creationId xmlns:a16="http://schemas.microsoft.com/office/drawing/2014/main" id="{E1063F05-99EF-4DA3-B595-4E26670F29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0" y="0"/>
            <a:ext cx="5468548" cy="6858000"/>
          </a:xfrm>
          <a:prstGeom prst="rect">
            <a:avLst/>
          </a:prstGeom>
          <a:gradFill>
            <a:gsLst>
              <a:gs pos="0">
                <a:schemeClr val="accent6">
                  <a:lumMod val="50000"/>
                </a:schemeClr>
              </a:gs>
              <a:gs pos="100000">
                <a:schemeClr val="bg1"/>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d-ID"/>
          </a:p>
        </p:txBody>
      </p:sp>
      <p:sp>
        <p:nvSpPr>
          <p:cNvPr id="2" name="Judul 1">
            <a:extLst>
              <a:ext uri="{FF2B5EF4-FFF2-40B4-BE49-F238E27FC236}">
                <a16:creationId xmlns:a16="http://schemas.microsoft.com/office/drawing/2014/main" id="{BD904461-E85A-43E7-AA0B-B7DF596CA62F}"/>
              </a:ext>
            </a:extLst>
          </p:cNvPr>
          <p:cNvSpPr>
            <a:spLocks noGrp="1"/>
          </p:cNvSpPr>
          <p:nvPr>
            <p:ph type="title"/>
          </p:nvPr>
        </p:nvSpPr>
        <p:spPr>
          <a:xfrm>
            <a:off x="1024129" y="585216"/>
            <a:ext cx="3779085" cy="1499616"/>
          </a:xfrm>
          <a:prstGeom prst="rect">
            <a:avLst/>
          </a:prstGeom>
        </p:spPr>
        <p:txBody>
          <a:bodyPr lIns="0" tIns="108000" rtlCol="0">
            <a:noAutofit/>
          </a:bodyPr>
          <a:lstStyle/>
          <a:p>
            <a:pPr rtl="0"/>
            <a:r>
              <a:rPr lang="en-US" sz="2400" b="1" dirty="0">
                <a:solidFill>
                  <a:srgbClr val="FFFFFF"/>
                </a:solidFill>
              </a:rPr>
              <a:t>BAHAN </a:t>
            </a:r>
            <a:r>
              <a:rPr lang="id-ID" sz="2400" b="1" dirty="0">
                <a:solidFill>
                  <a:srgbClr val="FFFFFF"/>
                </a:solidFill>
              </a:rPr>
              <a:t>Pakaian </a:t>
            </a:r>
            <a:r>
              <a:rPr lang="en-US" sz="2400" b="1" dirty="0">
                <a:solidFill>
                  <a:srgbClr val="FFFFFF"/>
                </a:solidFill>
              </a:rPr>
              <a:t>TRADISIONAL</a:t>
            </a:r>
            <a:endParaRPr lang="id-ID" sz="2400" b="1" dirty="0">
              <a:solidFill>
                <a:srgbClr val="FFFFFF"/>
              </a:solidFill>
            </a:endParaRPr>
          </a:p>
        </p:txBody>
      </p:sp>
      <p:cxnSp>
        <p:nvCxnSpPr>
          <p:cNvPr id="12" name="Konektor Lurus 11">
            <a:extLst>
              <a:ext uri="{FF2B5EF4-FFF2-40B4-BE49-F238E27FC236}">
                <a16:creationId xmlns:a16="http://schemas.microsoft.com/office/drawing/2014/main" id="{E0A835C2-2B9B-4174-AA2C-60A4F13119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D39F4A"/>
            </a:solidFill>
          </a:ln>
        </p:spPr>
        <p:style>
          <a:lnRef idx="1">
            <a:schemeClr val="accent1"/>
          </a:lnRef>
          <a:fillRef idx="0">
            <a:schemeClr val="accent1"/>
          </a:fillRef>
          <a:effectRef idx="0">
            <a:schemeClr val="accent1"/>
          </a:effectRef>
          <a:fontRef idx="minor">
            <a:schemeClr val="tx1"/>
          </a:fontRef>
        </p:style>
      </p:cxnSp>
      <p:sp>
        <p:nvSpPr>
          <p:cNvPr id="3" name="Tampungan Konten 2">
            <a:extLst>
              <a:ext uri="{FF2B5EF4-FFF2-40B4-BE49-F238E27FC236}">
                <a16:creationId xmlns:a16="http://schemas.microsoft.com/office/drawing/2014/main" id="{9BBDDBE1-00CD-4A90-9BA9-5E79F6C6FDE0}"/>
              </a:ext>
            </a:extLst>
          </p:cNvPr>
          <p:cNvSpPr>
            <a:spLocks noGrp="1"/>
          </p:cNvSpPr>
          <p:nvPr>
            <p:ph idx="1"/>
          </p:nvPr>
        </p:nvSpPr>
        <p:spPr>
          <a:xfrm>
            <a:off x="762000" y="1952758"/>
            <a:ext cx="4495969" cy="4532060"/>
          </a:xfrm>
          <a:prstGeom prst="rect">
            <a:avLst/>
          </a:prstGeom>
        </p:spPr>
        <p:txBody>
          <a:bodyPr rtlCol="0">
            <a:noAutofit/>
          </a:bodyPr>
          <a:lstStyle/>
          <a:p>
            <a:pPr rtl="0"/>
            <a:r>
              <a:rPr lang="id-ID" sz="2000" dirty="0"/>
              <a:t>Pakaian tradisional Arab sering dibuat dari bahan yang ringan dan nyaman seperti katun atau sutra, dan dihiasi dengan bordir atau sulaman yang indah. Meskipun pakaian tradisional Arab masih sering dipakai di beberapa daerah, banyak orang Arab juga mengenakan pakaian modern seperti celana jeans dan kaos polos.</a:t>
            </a:r>
            <a:endParaRPr lang="en-US" sz="2000" dirty="0">
              <a:solidFill>
                <a:srgbClr val="FFFFFF"/>
              </a:solidFill>
            </a:endParaRPr>
          </a:p>
        </p:txBody>
      </p:sp>
      <p:pic>
        <p:nvPicPr>
          <p:cNvPr id="5" name="Gambar 4">
            <a:extLst>
              <a:ext uri="{FF2B5EF4-FFF2-40B4-BE49-F238E27FC236}">
                <a16:creationId xmlns:a16="http://schemas.microsoft.com/office/drawing/2014/main" id="{4BB88093-7048-42AA-9AFC-B007B4E797A0}"/>
              </a:ext>
            </a:extLst>
          </p:cNvPr>
          <p:cNvPicPr>
            <a:picLocks noChangeAspect="1"/>
          </p:cNvPicPr>
          <p:nvPr/>
        </p:nvPicPr>
        <p:blipFill>
          <a:blip r:embed="rId3"/>
          <a:srcRect/>
          <a:stretch/>
        </p:blipFill>
        <p:spPr>
          <a:xfrm>
            <a:off x="5468548" y="1187854"/>
            <a:ext cx="6723452" cy="4482301"/>
          </a:xfrm>
          <a:prstGeom prst="rect">
            <a:avLst/>
          </a:prstGeom>
        </p:spPr>
      </p:pic>
    </p:spTree>
    <p:extLst>
      <p:ext uri="{BB962C8B-B14F-4D97-AF65-F5344CB8AC3E}">
        <p14:creationId xmlns:p14="http://schemas.microsoft.com/office/powerpoint/2010/main" val="1137101380"/>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Persegi panjang 9">
            <a:extLst>
              <a:ext uri="{FF2B5EF4-FFF2-40B4-BE49-F238E27FC236}">
                <a16:creationId xmlns:a16="http://schemas.microsoft.com/office/drawing/2014/main" id="{E1063F05-99EF-4DA3-B595-4E26670F29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0" y="0"/>
            <a:ext cx="5468548" cy="6858000"/>
          </a:xfrm>
          <a:prstGeom prst="rect">
            <a:avLst/>
          </a:prstGeom>
          <a:gradFill>
            <a:gsLst>
              <a:gs pos="0">
                <a:schemeClr val="accent6">
                  <a:lumMod val="50000"/>
                </a:schemeClr>
              </a:gs>
              <a:gs pos="100000">
                <a:schemeClr val="bg1"/>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d-ID"/>
          </a:p>
        </p:txBody>
      </p:sp>
      <p:sp>
        <p:nvSpPr>
          <p:cNvPr id="2" name="Judul 1">
            <a:extLst>
              <a:ext uri="{FF2B5EF4-FFF2-40B4-BE49-F238E27FC236}">
                <a16:creationId xmlns:a16="http://schemas.microsoft.com/office/drawing/2014/main" id="{BD904461-E85A-43E7-AA0B-B7DF596CA62F}"/>
              </a:ext>
            </a:extLst>
          </p:cNvPr>
          <p:cNvSpPr>
            <a:spLocks noGrp="1"/>
          </p:cNvSpPr>
          <p:nvPr>
            <p:ph type="title"/>
          </p:nvPr>
        </p:nvSpPr>
        <p:spPr>
          <a:xfrm>
            <a:off x="1024129" y="585216"/>
            <a:ext cx="3779085" cy="1499616"/>
          </a:xfrm>
          <a:prstGeom prst="rect">
            <a:avLst/>
          </a:prstGeom>
        </p:spPr>
        <p:txBody>
          <a:bodyPr lIns="0" tIns="108000" rtlCol="0">
            <a:noAutofit/>
          </a:bodyPr>
          <a:lstStyle/>
          <a:p>
            <a:pPr rtl="0"/>
            <a:r>
              <a:rPr lang="id-ID" sz="2400" b="1" dirty="0">
                <a:solidFill>
                  <a:srgbClr val="FFFFFF"/>
                </a:solidFill>
              </a:rPr>
              <a:t>Kesimpulan</a:t>
            </a:r>
          </a:p>
        </p:txBody>
      </p:sp>
      <p:cxnSp>
        <p:nvCxnSpPr>
          <p:cNvPr id="12" name="Konektor Lurus 11">
            <a:extLst>
              <a:ext uri="{FF2B5EF4-FFF2-40B4-BE49-F238E27FC236}">
                <a16:creationId xmlns:a16="http://schemas.microsoft.com/office/drawing/2014/main" id="{E0A835C2-2B9B-4174-AA2C-60A4F13119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D39F4A"/>
            </a:solidFill>
          </a:ln>
        </p:spPr>
        <p:style>
          <a:lnRef idx="1">
            <a:schemeClr val="accent1"/>
          </a:lnRef>
          <a:fillRef idx="0">
            <a:schemeClr val="accent1"/>
          </a:fillRef>
          <a:effectRef idx="0">
            <a:schemeClr val="accent1"/>
          </a:effectRef>
          <a:fontRef idx="minor">
            <a:schemeClr val="tx1"/>
          </a:fontRef>
        </p:style>
      </p:cxnSp>
      <p:sp>
        <p:nvSpPr>
          <p:cNvPr id="3" name="Tampungan Konten 2">
            <a:extLst>
              <a:ext uri="{FF2B5EF4-FFF2-40B4-BE49-F238E27FC236}">
                <a16:creationId xmlns:a16="http://schemas.microsoft.com/office/drawing/2014/main" id="{9BBDDBE1-00CD-4A90-9BA9-5E79F6C6FDE0}"/>
              </a:ext>
            </a:extLst>
          </p:cNvPr>
          <p:cNvSpPr>
            <a:spLocks noGrp="1"/>
          </p:cNvSpPr>
          <p:nvPr>
            <p:ph idx="1"/>
          </p:nvPr>
        </p:nvSpPr>
        <p:spPr>
          <a:xfrm>
            <a:off x="762000" y="1952758"/>
            <a:ext cx="4495969" cy="4532060"/>
          </a:xfrm>
          <a:prstGeom prst="rect">
            <a:avLst/>
          </a:prstGeom>
        </p:spPr>
        <p:txBody>
          <a:bodyPr rtlCol="0">
            <a:noAutofit/>
          </a:bodyPr>
          <a:lstStyle/>
          <a:p>
            <a:pPr rtl="0"/>
            <a:r>
              <a:rPr lang="en-US" sz="2000" dirty="0" err="1">
                <a:solidFill>
                  <a:srgbClr val="FFFFFF"/>
                </a:solidFill>
              </a:rPr>
              <a:t>Keindahan</a:t>
            </a:r>
            <a:r>
              <a:rPr lang="en-US" sz="2000" dirty="0">
                <a:solidFill>
                  <a:srgbClr val="FFFFFF"/>
                </a:solidFill>
              </a:rPr>
              <a:t> Arab </a:t>
            </a:r>
            <a:r>
              <a:rPr lang="en-US" sz="2000" dirty="0" err="1">
                <a:solidFill>
                  <a:srgbClr val="FFFFFF"/>
                </a:solidFill>
              </a:rPr>
              <a:t>meliputi</a:t>
            </a:r>
            <a:r>
              <a:rPr lang="en-US" sz="2000" dirty="0">
                <a:solidFill>
                  <a:srgbClr val="FFFFFF"/>
                </a:solidFill>
              </a:rPr>
              <a:t> </a:t>
            </a:r>
            <a:r>
              <a:rPr lang="en-US" sz="2000" dirty="0" err="1">
                <a:solidFill>
                  <a:srgbClr val="FFFFFF"/>
                </a:solidFill>
              </a:rPr>
              <a:t>lebih</a:t>
            </a:r>
            <a:r>
              <a:rPr lang="en-US" sz="2000" dirty="0">
                <a:solidFill>
                  <a:srgbClr val="FFFFFF"/>
                </a:solidFill>
              </a:rPr>
              <a:t> </a:t>
            </a:r>
            <a:r>
              <a:rPr lang="en-US" sz="2000" dirty="0" err="1">
                <a:solidFill>
                  <a:srgbClr val="FFFFFF"/>
                </a:solidFill>
              </a:rPr>
              <a:t>dari</a:t>
            </a:r>
            <a:r>
              <a:rPr lang="en-US" sz="2000" dirty="0">
                <a:solidFill>
                  <a:srgbClr val="FFFFFF"/>
                </a:solidFill>
              </a:rPr>
              <a:t> </a:t>
            </a:r>
            <a:r>
              <a:rPr lang="en-US" sz="2000" dirty="0" err="1">
                <a:solidFill>
                  <a:srgbClr val="FFFFFF"/>
                </a:solidFill>
              </a:rPr>
              <a:t>pakaian</a:t>
            </a:r>
            <a:r>
              <a:rPr lang="en-US" sz="2000" dirty="0">
                <a:solidFill>
                  <a:srgbClr val="FFFFFF"/>
                </a:solidFill>
              </a:rPr>
              <a:t> </a:t>
            </a:r>
            <a:r>
              <a:rPr lang="en-US" sz="2000" dirty="0" err="1">
                <a:solidFill>
                  <a:srgbClr val="FFFFFF"/>
                </a:solidFill>
              </a:rPr>
              <a:t>tradisional</a:t>
            </a:r>
            <a:r>
              <a:rPr lang="en-US" sz="2000" dirty="0">
                <a:solidFill>
                  <a:srgbClr val="FFFFFF"/>
                </a:solidFill>
              </a:rPr>
              <a:t> </a:t>
            </a:r>
            <a:r>
              <a:rPr lang="en-US" sz="2000" dirty="0" err="1">
                <a:solidFill>
                  <a:srgbClr val="FFFFFF"/>
                </a:solidFill>
              </a:rPr>
              <a:t>mereka</a:t>
            </a:r>
            <a:r>
              <a:rPr lang="en-US" sz="2000" dirty="0">
                <a:solidFill>
                  <a:srgbClr val="FFFFFF"/>
                </a:solidFill>
              </a:rPr>
              <a:t>. </a:t>
            </a:r>
            <a:r>
              <a:rPr lang="en-US" sz="2000" dirty="0" err="1">
                <a:solidFill>
                  <a:srgbClr val="FFFFFF"/>
                </a:solidFill>
              </a:rPr>
              <a:t>Arsitektur</a:t>
            </a:r>
            <a:r>
              <a:rPr lang="en-US" sz="2000" dirty="0">
                <a:solidFill>
                  <a:srgbClr val="FFFFFF"/>
                </a:solidFill>
              </a:rPr>
              <a:t> Arab </a:t>
            </a:r>
            <a:r>
              <a:rPr lang="en-US" sz="2000" dirty="0" err="1">
                <a:solidFill>
                  <a:srgbClr val="FFFFFF"/>
                </a:solidFill>
              </a:rPr>
              <a:t>memiliki</a:t>
            </a:r>
            <a:r>
              <a:rPr lang="en-US" sz="2000" dirty="0">
                <a:solidFill>
                  <a:srgbClr val="FFFFFF"/>
                </a:solidFill>
              </a:rPr>
              <a:t> </a:t>
            </a:r>
            <a:r>
              <a:rPr lang="en-US" sz="2000" dirty="0" err="1">
                <a:solidFill>
                  <a:srgbClr val="FFFFFF"/>
                </a:solidFill>
              </a:rPr>
              <a:t>ornamen</a:t>
            </a:r>
            <a:r>
              <a:rPr lang="en-US" sz="2000" dirty="0">
                <a:solidFill>
                  <a:srgbClr val="FFFFFF"/>
                </a:solidFill>
              </a:rPr>
              <a:t> </a:t>
            </a:r>
            <a:r>
              <a:rPr lang="en-US" sz="2000" dirty="0" err="1">
                <a:solidFill>
                  <a:srgbClr val="FFFFFF"/>
                </a:solidFill>
              </a:rPr>
              <a:t>geometris</a:t>
            </a:r>
            <a:r>
              <a:rPr lang="en-US" sz="2000" dirty="0">
                <a:solidFill>
                  <a:srgbClr val="FFFFFF"/>
                </a:solidFill>
              </a:rPr>
              <a:t> dan </a:t>
            </a:r>
            <a:r>
              <a:rPr lang="en-US" sz="2000" dirty="0" err="1">
                <a:solidFill>
                  <a:srgbClr val="FFFFFF"/>
                </a:solidFill>
              </a:rPr>
              <a:t>kaligrafi</a:t>
            </a:r>
            <a:r>
              <a:rPr lang="en-US" sz="2000" dirty="0">
                <a:solidFill>
                  <a:srgbClr val="FFFFFF"/>
                </a:solidFill>
              </a:rPr>
              <a:t> Islam yang </a:t>
            </a:r>
            <a:r>
              <a:rPr lang="en-US" sz="2000" dirty="0" err="1">
                <a:solidFill>
                  <a:srgbClr val="FFFFFF"/>
                </a:solidFill>
              </a:rPr>
              <a:t>indah</a:t>
            </a:r>
            <a:r>
              <a:rPr lang="en-US" sz="2000" dirty="0">
                <a:solidFill>
                  <a:srgbClr val="FFFFFF"/>
                </a:solidFill>
              </a:rPr>
              <a:t>. </a:t>
            </a:r>
            <a:r>
              <a:rPr lang="en-US" sz="2000" dirty="0" err="1">
                <a:solidFill>
                  <a:srgbClr val="FFFFFF"/>
                </a:solidFill>
              </a:rPr>
              <a:t>Musik</a:t>
            </a:r>
            <a:r>
              <a:rPr lang="en-US" sz="2000" dirty="0">
                <a:solidFill>
                  <a:srgbClr val="FFFFFF"/>
                </a:solidFill>
              </a:rPr>
              <a:t> dan </a:t>
            </a:r>
            <a:r>
              <a:rPr lang="en-US" sz="2000" dirty="0" err="1">
                <a:solidFill>
                  <a:srgbClr val="FFFFFF"/>
                </a:solidFill>
              </a:rPr>
              <a:t>tarian</a:t>
            </a:r>
            <a:r>
              <a:rPr lang="en-US" sz="2000" dirty="0">
                <a:solidFill>
                  <a:srgbClr val="FFFFFF"/>
                </a:solidFill>
              </a:rPr>
              <a:t> Arab </a:t>
            </a:r>
            <a:r>
              <a:rPr lang="en-US" sz="2000" dirty="0" err="1">
                <a:solidFill>
                  <a:srgbClr val="FFFFFF"/>
                </a:solidFill>
              </a:rPr>
              <a:t>memiliki</a:t>
            </a:r>
            <a:r>
              <a:rPr lang="en-US" sz="2000" dirty="0">
                <a:solidFill>
                  <a:srgbClr val="FFFFFF"/>
                </a:solidFill>
              </a:rPr>
              <a:t> </a:t>
            </a:r>
            <a:r>
              <a:rPr lang="en-US" sz="2000" dirty="0" err="1">
                <a:solidFill>
                  <a:srgbClr val="FFFFFF"/>
                </a:solidFill>
              </a:rPr>
              <a:t>irama</a:t>
            </a:r>
            <a:r>
              <a:rPr lang="en-US" sz="2000" dirty="0">
                <a:solidFill>
                  <a:srgbClr val="FFFFFF"/>
                </a:solidFill>
              </a:rPr>
              <a:t> dan </a:t>
            </a:r>
            <a:r>
              <a:rPr lang="en-US" sz="2000" dirty="0" err="1">
                <a:solidFill>
                  <a:srgbClr val="FFFFFF"/>
                </a:solidFill>
              </a:rPr>
              <a:t>gerakan</a:t>
            </a:r>
            <a:r>
              <a:rPr lang="en-US" sz="2000" dirty="0">
                <a:solidFill>
                  <a:srgbClr val="FFFFFF"/>
                </a:solidFill>
              </a:rPr>
              <a:t> </a:t>
            </a:r>
            <a:r>
              <a:rPr lang="en-US" sz="2000" dirty="0" err="1">
                <a:solidFill>
                  <a:srgbClr val="FFFFFF"/>
                </a:solidFill>
              </a:rPr>
              <a:t>elegan</a:t>
            </a:r>
            <a:r>
              <a:rPr lang="en-US" sz="2000" dirty="0">
                <a:solidFill>
                  <a:srgbClr val="FFFFFF"/>
                </a:solidFill>
              </a:rPr>
              <a:t>. </a:t>
            </a:r>
          </a:p>
          <a:p>
            <a:pPr rtl="0"/>
            <a:r>
              <a:rPr lang="en-US" sz="2000" dirty="0" err="1">
                <a:solidFill>
                  <a:srgbClr val="FFFFFF"/>
                </a:solidFill>
              </a:rPr>
              <a:t>Kuliner</a:t>
            </a:r>
            <a:r>
              <a:rPr lang="en-US" sz="2000" dirty="0">
                <a:solidFill>
                  <a:srgbClr val="FFFFFF"/>
                </a:solidFill>
              </a:rPr>
              <a:t> Arab kaya </a:t>
            </a:r>
            <a:r>
              <a:rPr lang="en-US" sz="2000" dirty="0" err="1">
                <a:solidFill>
                  <a:srgbClr val="FFFFFF"/>
                </a:solidFill>
              </a:rPr>
              <a:t>rempah-rempah</a:t>
            </a:r>
            <a:r>
              <a:rPr lang="en-US" sz="2000" dirty="0">
                <a:solidFill>
                  <a:srgbClr val="FFFFFF"/>
                </a:solidFill>
              </a:rPr>
              <a:t> dan </a:t>
            </a:r>
            <a:r>
              <a:rPr lang="en-US" sz="2000" dirty="0" err="1">
                <a:solidFill>
                  <a:srgbClr val="FFFFFF"/>
                </a:solidFill>
              </a:rPr>
              <a:t>bahan</a:t>
            </a:r>
            <a:r>
              <a:rPr lang="en-US" sz="2000" dirty="0">
                <a:solidFill>
                  <a:srgbClr val="FFFFFF"/>
                </a:solidFill>
              </a:rPr>
              <a:t> segar </a:t>
            </a:r>
            <a:r>
              <a:rPr lang="en-US" sz="2000" dirty="0" err="1">
                <a:solidFill>
                  <a:srgbClr val="FFFFFF"/>
                </a:solidFill>
              </a:rPr>
              <a:t>dengan</a:t>
            </a:r>
            <a:r>
              <a:rPr lang="en-US" sz="2000" dirty="0">
                <a:solidFill>
                  <a:srgbClr val="FFFFFF"/>
                </a:solidFill>
              </a:rPr>
              <a:t> </a:t>
            </a:r>
            <a:r>
              <a:rPr lang="en-US" sz="2000" dirty="0" err="1">
                <a:solidFill>
                  <a:srgbClr val="FFFFFF"/>
                </a:solidFill>
              </a:rPr>
              <a:t>cita</a:t>
            </a:r>
            <a:r>
              <a:rPr lang="en-US" sz="2000" dirty="0">
                <a:solidFill>
                  <a:srgbClr val="FFFFFF"/>
                </a:solidFill>
              </a:rPr>
              <a:t> rasa yang kaya, </a:t>
            </a:r>
            <a:r>
              <a:rPr lang="en-US" sz="2000" dirty="0" err="1">
                <a:solidFill>
                  <a:srgbClr val="FFFFFF"/>
                </a:solidFill>
              </a:rPr>
              <a:t>menggunakan</a:t>
            </a:r>
            <a:r>
              <a:rPr lang="en-US" sz="2000" dirty="0">
                <a:solidFill>
                  <a:srgbClr val="FFFFFF"/>
                </a:solidFill>
              </a:rPr>
              <a:t> </a:t>
            </a:r>
            <a:r>
              <a:rPr lang="en-US" sz="2000" dirty="0" err="1">
                <a:solidFill>
                  <a:srgbClr val="FFFFFF"/>
                </a:solidFill>
              </a:rPr>
              <a:t>daging</a:t>
            </a:r>
            <a:r>
              <a:rPr lang="en-US" sz="2000" dirty="0">
                <a:solidFill>
                  <a:srgbClr val="FFFFFF"/>
                </a:solidFill>
              </a:rPr>
              <a:t> </a:t>
            </a:r>
            <a:r>
              <a:rPr lang="en-US" sz="2000" dirty="0" err="1">
                <a:solidFill>
                  <a:srgbClr val="FFFFFF"/>
                </a:solidFill>
              </a:rPr>
              <a:t>kambing</a:t>
            </a:r>
            <a:r>
              <a:rPr lang="en-US" sz="2000" dirty="0">
                <a:solidFill>
                  <a:srgbClr val="FFFFFF"/>
                </a:solidFill>
              </a:rPr>
              <a:t>, </a:t>
            </a:r>
            <a:r>
              <a:rPr lang="en-US" sz="2000" dirty="0" err="1">
                <a:solidFill>
                  <a:srgbClr val="FFFFFF"/>
                </a:solidFill>
              </a:rPr>
              <a:t>kurma</a:t>
            </a:r>
            <a:r>
              <a:rPr lang="en-US" sz="2000" dirty="0">
                <a:solidFill>
                  <a:srgbClr val="FFFFFF"/>
                </a:solidFill>
              </a:rPr>
              <a:t>, dan </a:t>
            </a:r>
            <a:r>
              <a:rPr lang="en-US" sz="2000" dirty="0" err="1">
                <a:solidFill>
                  <a:srgbClr val="FFFFFF"/>
                </a:solidFill>
              </a:rPr>
              <a:t>biji-bijian</a:t>
            </a:r>
            <a:r>
              <a:rPr lang="en-US" sz="2000" dirty="0">
                <a:solidFill>
                  <a:srgbClr val="FFFFFF"/>
                </a:solidFill>
              </a:rPr>
              <a:t>. </a:t>
            </a:r>
            <a:r>
              <a:rPr lang="en-US" sz="2000" dirty="0" err="1">
                <a:solidFill>
                  <a:srgbClr val="FFFFFF"/>
                </a:solidFill>
              </a:rPr>
              <a:t>Semua</a:t>
            </a:r>
            <a:r>
              <a:rPr lang="en-US" sz="2000" dirty="0">
                <a:solidFill>
                  <a:srgbClr val="FFFFFF"/>
                </a:solidFill>
              </a:rPr>
              <a:t> </a:t>
            </a:r>
            <a:r>
              <a:rPr lang="en-US" sz="2000" dirty="0" err="1">
                <a:solidFill>
                  <a:srgbClr val="FFFFFF"/>
                </a:solidFill>
              </a:rPr>
              <a:t>ini</a:t>
            </a:r>
            <a:r>
              <a:rPr lang="en-US" sz="2000" dirty="0">
                <a:solidFill>
                  <a:srgbClr val="FFFFFF"/>
                </a:solidFill>
              </a:rPr>
              <a:t> </a:t>
            </a:r>
            <a:r>
              <a:rPr lang="en-US" sz="2000" dirty="0" err="1">
                <a:solidFill>
                  <a:srgbClr val="FFFFFF"/>
                </a:solidFill>
              </a:rPr>
              <a:t>menunjukkan</a:t>
            </a:r>
            <a:r>
              <a:rPr lang="en-US" sz="2000" dirty="0">
                <a:solidFill>
                  <a:srgbClr val="FFFFFF"/>
                </a:solidFill>
              </a:rPr>
              <a:t> </a:t>
            </a:r>
            <a:r>
              <a:rPr lang="en-US" sz="2000" dirty="0" err="1">
                <a:solidFill>
                  <a:srgbClr val="FFFFFF"/>
                </a:solidFill>
              </a:rPr>
              <a:t>kekayaan</a:t>
            </a:r>
            <a:r>
              <a:rPr lang="en-US" sz="2000" dirty="0">
                <a:solidFill>
                  <a:srgbClr val="FFFFFF"/>
                </a:solidFill>
              </a:rPr>
              <a:t> dan </a:t>
            </a:r>
            <a:r>
              <a:rPr lang="en-US" sz="2000" dirty="0" err="1">
                <a:solidFill>
                  <a:srgbClr val="FFFFFF"/>
                </a:solidFill>
              </a:rPr>
              <a:t>keragaman</a:t>
            </a:r>
            <a:r>
              <a:rPr lang="en-US" sz="2000" dirty="0">
                <a:solidFill>
                  <a:srgbClr val="FFFFFF"/>
                </a:solidFill>
              </a:rPr>
              <a:t> </a:t>
            </a:r>
            <a:r>
              <a:rPr lang="en-US" sz="2000" dirty="0" err="1">
                <a:solidFill>
                  <a:srgbClr val="FFFFFF"/>
                </a:solidFill>
              </a:rPr>
              <a:t>budaya</a:t>
            </a:r>
            <a:r>
              <a:rPr lang="en-US" sz="2000" dirty="0">
                <a:solidFill>
                  <a:srgbClr val="FFFFFF"/>
                </a:solidFill>
              </a:rPr>
              <a:t> Arab yang </a:t>
            </a:r>
            <a:r>
              <a:rPr lang="en-US" sz="2000" dirty="0" err="1">
                <a:solidFill>
                  <a:srgbClr val="FFFFFF"/>
                </a:solidFill>
              </a:rPr>
              <a:t>perlu</a:t>
            </a:r>
            <a:r>
              <a:rPr lang="en-US" sz="2000" dirty="0">
                <a:solidFill>
                  <a:srgbClr val="FFFFFF"/>
                </a:solidFill>
              </a:rPr>
              <a:t> </a:t>
            </a:r>
            <a:r>
              <a:rPr lang="en-US" sz="2000" dirty="0" err="1">
                <a:solidFill>
                  <a:srgbClr val="FFFFFF"/>
                </a:solidFill>
              </a:rPr>
              <a:t>dihargai</a:t>
            </a:r>
            <a:r>
              <a:rPr lang="en-US" sz="2000" dirty="0">
                <a:solidFill>
                  <a:srgbClr val="FFFFFF"/>
                </a:solidFill>
              </a:rPr>
              <a:t>.</a:t>
            </a:r>
          </a:p>
        </p:txBody>
      </p:sp>
      <p:pic>
        <p:nvPicPr>
          <p:cNvPr id="5" name="Gambar 4">
            <a:extLst>
              <a:ext uri="{FF2B5EF4-FFF2-40B4-BE49-F238E27FC236}">
                <a16:creationId xmlns:a16="http://schemas.microsoft.com/office/drawing/2014/main" id="{4BB88093-7048-42AA-9AFC-B007B4E797A0}"/>
              </a:ext>
            </a:extLst>
          </p:cNvPr>
          <p:cNvPicPr>
            <a:picLocks noChangeAspect="1"/>
          </p:cNvPicPr>
          <p:nvPr/>
        </p:nvPicPr>
        <p:blipFill>
          <a:blip r:embed="rId3"/>
          <a:srcRect/>
          <a:stretch/>
        </p:blipFill>
        <p:spPr>
          <a:xfrm>
            <a:off x="5468548" y="1183691"/>
            <a:ext cx="6723452" cy="4490617"/>
          </a:xfrm>
          <a:prstGeom prst="rect">
            <a:avLst/>
          </a:prstGeom>
        </p:spPr>
      </p:pic>
    </p:spTree>
    <p:extLst>
      <p:ext uri="{BB962C8B-B14F-4D97-AF65-F5344CB8AC3E}">
        <p14:creationId xmlns:p14="http://schemas.microsoft.com/office/powerpoint/2010/main" val="3771782170"/>
      </p:ext>
    </p:extLst>
  </p:cSld>
  <p:clrMapOvr>
    <a:masterClrMapping/>
  </p:clrMapOvr>
  <p:transition spd="med">
    <p:pull/>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rgbClr val="2E2B21"/>
      </a:dk1>
      <a:lt1>
        <a:srgbClr val="FFFFFF"/>
      </a:lt1>
      <a:dk2>
        <a:srgbClr val="605B4F"/>
      </a:dk2>
      <a:lt2>
        <a:srgbClr val="D8D6BE"/>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Office_50521510_TF89549367_Win32" id="{4F1C5EAA-ACB4-49C3-83F9-D0621D6EB3C8}" vid="{DAACE0F1-9291-4D5D-9276-D493E4C70A6D}"/>
    </a:ext>
  </a:extLst>
</a:theme>
</file>

<file path=ppt/theme/theme2.xml><?xml version="1.0" encoding="utf-8"?>
<a:theme xmlns:a="http://schemas.openxmlformats.org/drawingml/2006/main" name="Tema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5231547-F69E-41A9-93A9-B70B5E3064F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7A7C301-87CC-4EB1-AF40-15075522FC58}">
  <ds:schemaRefs>
    <ds:schemaRef ds:uri="http://schemas.microsoft.com/sharepoint/v3/contenttype/forms"/>
  </ds:schemaRefs>
</ds:datastoreItem>
</file>

<file path=customXml/itemProps3.xml><?xml version="1.0" encoding="utf-8"?>
<ds:datastoreItem xmlns:ds="http://schemas.openxmlformats.org/officeDocument/2006/customXml" ds:itemID="{6EA402E5-52EF-430B-8CCB-B4AAA8C467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Desain ritel</Template>
  <TotalTime>58</TotalTime>
  <Words>583</Words>
  <Application>Microsoft Office PowerPoint</Application>
  <PresentationFormat>Widescreen</PresentationFormat>
  <Paragraphs>35</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Calibri</vt:lpstr>
      <vt:lpstr>Tw Cen MT</vt:lpstr>
      <vt:lpstr>Tw Cen MT Condensed</vt:lpstr>
      <vt:lpstr>Wingdings 3</vt:lpstr>
      <vt:lpstr>Integral</vt:lpstr>
      <vt:lpstr>Mengungkap Keindahan Arab</vt:lpstr>
      <vt:lpstr>Mengenal Kebudayaan Arab</vt:lpstr>
      <vt:lpstr>Bahasa Arab</vt:lpstr>
      <vt:lpstr>Seni dan Arsitektur Arab</vt:lpstr>
      <vt:lpstr>Masjid Agung Sheikh Zayed</vt:lpstr>
      <vt:lpstr>Makanan Arab</vt:lpstr>
      <vt:lpstr>Pakaian Arab</vt:lpstr>
      <vt:lpstr>BAHAN Pakaian TRADISIONAL</vt:lpstr>
      <vt:lpstr>Kesimpulan</vt:lpstr>
      <vt:lpstr>TERIMA KASIH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Mengungkap Keindahan Arab</dc:title>
  <dc:creator>Andri Firman Saputra</dc:creator>
  <cp:lastModifiedBy>Andri Firman Saputra</cp:lastModifiedBy>
  <cp:revision>5</cp:revision>
  <dcterms:created xsi:type="dcterms:W3CDTF">2023-06-17T03:44:26Z</dcterms:created>
  <dcterms:modified xsi:type="dcterms:W3CDTF">2023-06-17T04:42:33Z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